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7" r:id="rId2"/>
    <p:sldId id="258" r:id="rId3"/>
    <p:sldId id="259" r:id="rId4"/>
    <p:sldId id="260" r:id="rId5"/>
    <p:sldId id="261" r:id="rId6"/>
    <p:sldId id="262" r:id="rId7"/>
    <p:sldId id="263" r:id="rId8"/>
    <p:sldId id="264" r:id="rId9"/>
    <p:sldId id="268" r:id="rId10"/>
    <p:sldId id="265" r:id="rId11"/>
    <p:sldId id="266" r:id="rId12"/>
    <p:sldId id="267" r:id="rId13"/>
  </p:sldIdLst>
  <p:sldSz cx="9144000" cy="6858000" type="screen4x3"/>
  <p:notesSz cx="6858000" cy="9144000"/>
  <p:photoAlbum/>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82" autoAdjust="0"/>
    <p:restoredTop sz="94660"/>
  </p:normalViewPr>
  <p:slideViewPr>
    <p:cSldViewPr>
      <p:cViewPr varScale="1">
        <p:scale>
          <a:sx n="76" d="100"/>
          <a:sy n="76" d="100"/>
        </p:scale>
        <p:origin x="900" y="8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jpeg>
</file>

<file path=ppt/media/image4.jpeg>
</file>

<file path=ppt/media/image5.png>
</file>

<file path=ppt/media/image6.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Date Placeholder 27"/>
          <p:cNvSpPr>
            <a:spLocks noGrp="1"/>
          </p:cNvSpPr>
          <p:nvPr>
            <p:ph type="dt" sz="half" idx="10"/>
          </p:nvPr>
        </p:nvSpPr>
        <p:spPr/>
        <p:txBody>
          <a:bodyPr/>
          <a:lstStyle/>
          <a:p>
            <a:fld id="{A8A72BAF-0643-49C8-A852-C02183C53088}" type="datetimeFigureOut">
              <a:rPr lang="en-US" smtClean="0"/>
              <a:t>12/10/2021</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a:lstStyle/>
          <a:p>
            <a:fld id="{3DF07E46-710D-44F3-A34A-F49C7ED1A0E9}" type="slidenum">
              <a:rPr lang="en-US" smtClean="0"/>
              <a:t>‹#›</a:t>
            </a:fld>
            <a:endParaRPr lang="en-US"/>
          </a:p>
        </p:txBody>
      </p:sp>
      <p:sp>
        <p:nvSpPr>
          <p:cNvPr id="32" name="Rectangle 31"/>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9" name="Rectangle 38"/>
          <p:cNvSpPr/>
          <p:nvPr/>
        </p:nvSpPr>
        <p:spPr>
          <a:xfrm>
            <a:off x="309558" y="680477"/>
            <a:ext cx="45720"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0" name="Rectangle 39"/>
          <p:cNvSpPr/>
          <p:nvPr/>
        </p:nvSpPr>
        <p:spPr>
          <a:xfrm>
            <a:off x="269073"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1" name="Rectangle 40"/>
          <p:cNvSpPr/>
          <p:nvPr/>
        </p:nvSpPr>
        <p:spPr>
          <a:xfrm>
            <a:off x="25002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42" name="Rectangle 41"/>
          <p:cNvSpPr/>
          <p:nvPr/>
        </p:nvSpPr>
        <p:spPr>
          <a:xfrm>
            <a:off x="221768"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8" name="Title 7"/>
          <p:cNvSpPr>
            <a:spLocks noGrp="1"/>
          </p:cNvSpPr>
          <p:nvPr>
            <p:ph type="ctrTitle"/>
          </p:nvPr>
        </p:nvSpPr>
        <p:spPr>
          <a:xfrm>
            <a:off x="914400" y="4343400"/>
            <a:ext cx="7772400" cy="1975104"/>
          </a:xfrm>
        </p:spPr>
        <p:txBody>
          <a:bodyPr/>
          <a:lstStyle>
            <a:lvl1pPr marR="9144" algn="l">
              <a:defRPr sz="4000" b="1" cap="all" spc="0" baseline="0">
                <a:effectLst>
                  <a:reflection blurRad="12700" stA="34000" endA="740" endPos="53000" dir="5400000" sy="-100000" algn="bl" rotWithShape="0"/>
                </a:effectLst>
              </a:defRPr>
            </a:lvl1pPr>
            <a:extLst/>
          </a:lstStyle>
          <a:p>
            <a:r>
              <a:rPr kumimoji="0" lang="en-US"/>
              <a:t>Click to edit Master title style</a:t>
            </a:r>
          </a:p>
        </p:txBody>
      </p:sp>
      <p:sp>
        <p:nvSpPr>
          <p:cNvPr id="9" name="Subtitle 8"/>
          <p:cNvSpPr>
            <a:spLocks noGrp="1"/>
          </p:cNvSpPr>
          <p:nvPr>
            <p:ph type="subTitle" idx="1"/>
          </p:nvPr>
        </p:nvSpPr>
        <p:spPr>
          <a:xfrm>
            <a:off x="914400" y="2834640"/>
            <a:ext cx="7772400" cy="1508760"/>
          </a:xfrm>
        </p:spPr>
        <p:txBody>
          <a:bodyPr lIns="100584" tIns="45720" anchor="b"/>
          <a:lstStyle>
            <a:lvl1pPr marL="0" indent="0" algn="l">
              <a:spcBef>
                <a:spcPts val="0"/>
              </a:spcBef>
              <a:buNone/>
              <a:defRPr sz="2000">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56" name="Rectangle 55"/>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5" name="Rectangle 64"/>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6" name="Rectangle 65"/>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7" name="Rectangle 66"/>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A8A72BAF-0643-49C8-A852-C02183C53088}" type="datetimeFigureOut">
              <a:rPr lang="en-US" smtClean="0"/>
              <a:t>12/10/2021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F07E46-710D-44F3-A34A-F49C7ED1A0E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981200" cy="5851525"/>
          </a:xfrm>
        </p:spPr>
        <p:txBody>
          <a:bodyPr vert="eaVert" anchor="ctr"/>
          <a:lstStyle/>
          <a:p>
            <a:r>
              <a:rPr kumimoji="0" lang="en-US"/>
              <a:t>Click to edit Master title style</a:t>
            </a:r>
          </a:p>
        </p:txBody>
      </p:sp>
      <p:sp>
        <p:nvSpPr>
          <p:cNvPr id="3" name="Vertical Text Placeholder 2"/>
          <p:cNvSpPr>
            <a:spLocks noGrp="1"/>
          </p:cNvSpPr>
          <p:nvPr>
            <p:ph type="body" orient="vert" idx="1"/>
          </p:nvPr>
        </p:nvSpPr>
        <p:spPr>
          <a:xfrm>
            <a:off x="609600" y="274639"/>
            <a:ext cx="58674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A8A72BAF-0643-49C8-A852-C02183C53088}" type="datetimeFigureOut">
              <a:rPr lang="en-US" smtClean="0"/>
              <a:t>12/10/2021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F07E46-710D-44F3-A34A-F49C7ED1A0E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A8A72BAF-0643-49C8-A852-C02183C53088}" type="datetimeFigureOut">
              <a:rPr lang="en-US" smtClean="0"/>
              <a:t>12/10/2021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F07E46-710D-44F3-A34A-F49C7ED1A0E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4" name="Freeform 13"/>
          <p:cNvSpPr>
            <a:spLocks/>
          </p:cNvSpPr>
          <p:nvPr/>
        </p:nvSpPr>
        <p:spPr bwMode="auto">
          <a:xfrm>
            <a:off x="4828952" y="1073888"/>
            <a:ext cx="4322136" cy="5791200"/>
          </a:xfrm>
          <a:custGeom>
            <a:avLst>
              <a:gd name="A1" fmla="val 0"/>
              <a:gd name="A2" fmla="val 0"/>
              <a:gd name="A3" fmla="val 0"/>
              <a:gd name="A4" fmla="val 0"/>
              <a:gd name="A5" fmla="val 0"/>
              <a:gd name="A6" fmla="val 0"/>
              <a:gd name="A7" fmla="val 0"/>
              <a:gd name="A8" fmla="val 0"/>
            </a:avLst>
            <a:gdLst/>
            <a:ahLst/>
            <a:cxnLst>
              <a:cxn ang="0">
                <a:pos x="0" y="3648"/>
              </a:cxn>
              <a:cxn ang="0">
                <a:pos x="720" y="2016"/>
              </a:cxn>
              <a:cxn ang="0">
                <a:pos x="2736" y="0"/>
              </a:cxn>
              <a:cxn ang="0">
                <a:pos x="2736" y="96"/>
              </a:cxn>
              <a:cxn ang="0">
                <a:pos x="744" y="2038"/>
              </a:cxn>
              <a:cxn ang="0">
                <a:pos x="48" y="3648"/>
              </a:cxn>
              <a:cxn ang="0">
                <a:pos x="0" y="3648"/>
              </a:cxn>
            </a:cxnLst>
            <a:rect l="0" t="0" r="0" b="0"/>
            <a:pathLst>
              <a:path w="2736" h="3648">
                <a:moveTo>
                  <a:pt x="0" y="3648"/>
                </a:moveTo>
                <a:lnTo>
                  <a:pt x="720" y="2016"/>
                </a:lnTo>
                <a:lnTo>
                  <a:pt x="2736" y="672"/>
                </a:lnTo>
                <a:lnTo>
                  <a:pt x="2736" y="720"/>
                </a:lnTo>
                <a:lnTo>
                  <a:pt x="744" y="2038"/>
                </a:lnTo>
                <a:lnTo>
                  <a:pt x="48" y="3648"/>
                </a:lnTo>
                <a:lnTo>
                  <a:pt x="48" y="3648"/>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Freeform 14"/>
          <p:cNvSpPr>
            <a:spLocks/>
          </p:cNvSpPr>
          <p:nvPr/>
        </p:nvSpPr>
        <p:spPr bwMode="auto">
          <a:xfrm>
            <a:off x="373966" y="0"/>
            <a:ext cx="5514536" cy="6615332"/>
          </a:xfrm>
          <a:custGeom>
            <a:avLst>
              <a:gd name="A1" fmla="val 0"/>
              <a:gd name="A2" fmla="val 0"/>
              <a:gd name="A3" fmla="val 0"/>
              <a:gd name="A4" fmla="val 0"/>
              <a:gd name="A5" fmla="val 0"/>
              <a:gd name="A6" fmla="val 0"/>
              <a:gd name="A7" fmla="val 0"/>
              <a:gd name="A8" fmla="val 0"/>
            </a:avLst>
            <a:gdLst/>
            <a:ahLst/>
            <a:cxnLst>
              <a:cxn ang="0">
                <a:pos x="0" y="4080"/>
              </a:cxn>
              <a:cxn ang="0">
                <a:pos x="0" y="4128"/>
              </a:cxn>
              <a:cxn ang="0">
                <a:pos x="3504" y="2640"/>
              </a:cxn>
              <a:cxn ang="0">
                <a:pos x="2880" y="0"/>
              </a:cxn>
              <a:cxn ang="0">
                <a:pos x="2832" y="0"/>
              </a:cxn>
              <a:cxn ang="0">
                <a:pos x="3465" y="2619"/>
              </a:cxn>
              <a:cxn ang="0">
                <a:pos x="0" y="4080"/>
              </a:cxn>
            </a:cxnLst>
            <a:rect l="0" t="0" r="0" b="0"/>
            <a:pathLst>
              <a:path w="3504" h="4128">
                <a:moveTo>
                  <a:pt x="0" y="4080"/>
                </a:moveTo>
                <a:lnTo>
                  <a:pt x="0" y="4128"/>
                </a:lnTo>
                <a:lnTo>
                  <a:pt x="3504" y="2640"/>
                </a:lnTo>
                <a:lnTo>
                  <a:pt x="2880" y="0"/>
                </a:lnTo>
                <a:lnTo>
                  <a:pt x="2832" y="0"/>
                </a:lnTo>
                <a:lnTo>
                  <a:pt x="3465" y="2619"/>
                </a:lnTo>
                <a:lnTo>
                  <a:pt x="0" y="4080"/>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5236414">
            <a:off x="4462128" y="1483600"/>
            <a:ext cx="4114800" cy="118872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Freeform 15"/>
          <p:cNvSpPr>
            <a:spLocks/>
          </p:cNvSpPr>
          <p:nvPr/>
        </p:nvSpPr>
        <p:spPr bwMode="auto">
          <a:xfrm>
            <a:off x="5943600" y="0"/>
            <a:ext cx="2743200" cy="4267200"/>
          </a:xfrm>
          <a:custGeom>
            <a:avLst>
              <a:gd name="A1" fmla="val 0"/>
              <a:gd name="A2" fmla="val 0"/>
              <a:gd name="A3" fmla="val 0"/>
              <a:gd name="A4" fmla="val 0"/>
              <a:gd name="A5" fmla="val 0"/>
              <a:gd name="A6" fmla="val 0"/>
              <a:gd name="A7" fmla="val 0"/>
              <a:gd name="A8" fmla="val 0"/>
            </a:avLst>
            <a:gdLst/>
            <a:ahLst/>
            <a:cxnLst>
              <a:cxn ang="0">
                <a:pos x="1104" y="0"/>
              </a:cxn>
              <a:cxn ang="0">
                <a:pos x="1728" y="0"/>
              </a:cxn>
              <a:cxn ang="0">
                <a:pos x="0" y="2688"/>
              </a:cxn>
              <a:cxn ang="0">
                <a:pos x="1104" y="0"/>
              </a:cxn>
            </a:cxnLst>
            <a:rect l="0" t="0" r="0" b="0"/>
            <a:pathLst>
              <a:path w="1728" h="2688">
                <a:moveTo>
                  <a:pt x="1104" y="0"/>
                </a:moveTo>
                <a:lnTo>
                  <a:pt x="1728" y="0"/>
                </a:lnTo>
                <a:lnTo>
                  <a:pt x="0" y="2688"/>
                </a:lnTo>
                <a:lnTo>
                  <a:pt x="110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Freeform 16"/>
          <p:cNvSpPr>
            <a:spLocks/>
          </p:cNvSpPr>
          <p:nvPr/>
        </p:nvSpPr>
        <p:spPr bwMode="auto">
          <a:xfrm>
            <a:off x="5943600" y="4267200"/>
            <a:ext cx="3200400" cy="1143000"/>
          </a:xfrm>
          <a:custGeom>
            <a:avLst>
              <a:gd name="A1" fmla="val 0"/>
              <a:gd name="A2" fmla="val 0"/>
              <a:gd name="A3" fmla="val 0"/>
              <a:gd name="A4" fmla="val 0"/>
              <a:gd name="A5" fmla="val 0"/>
              <a:gd name="A6" fmla="val 0"/>
              <a:gd name="A7" fmla="val 0"/>
              <a:gd name="A8" fmla="val 0"/>
            </a:avLst>
            <a:gdLst/>
            <a:ahLst/>
            <a:cxnLst>
              <a:cxn ang="0">
                <a:pos x="0" y="0"/>
              </a:cxn>
              <a:cxn ang="0">
                <a:pos x="2016" y="240"/>
              </a:cxn>
              <a:cxn ang="0">
                <a:pos x="2016" y="720"/>
              </a:cxn>
              <a:cxn ang="0">
                <a:pos x="0" y="0"/>
              </a:cxn>
            </a:cxnLst>
            <a:rect l="0" t="0" r="0" b="0"/>
            <a:pathLst>
              <a:path w="2016" h="720">
                <a:moveTo>
                  <a:pt x="0" y="0"/>
                </a:moveTo>
                <a:lnTo>
                  <a:pt x="2016" y="240"/>
                </a:lnTo>
                <a:lnTo>
                  <a:pt x="2016" y="720"/>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Freeform 17"/>
          <p:cNvSpPr>
            <a:spLocks/>
          </p:cNvSpPr>
          <p:nvPr/>
        </p:nvSpPr>
        <p:spPr bwMode="auto">
          <a:xfrm>
            <a:off x="5943600" y="0"/>
            <a:ext cx="1371600" cy="4267200"/>
          </a:xfrm>
          <a:custGeom>
            <a:avLst>
              <a:gd name="A1" fmla="val 0"/>
              <a:gd name="A2" fmla="val 0"/>
              <a:gd name="A3" fmla="val 0"/>
              <a:gd name="A4" fmla="val 0"/>
              <a:gd name="A5" fmla="val 0"/>
              <a:gd name="A6" fmla="val 0"/>
              <a:gd name="A7" fmla="val 0"/>
              <a:gd name="A8" fmla="val 0"/>
            </a:avLst>
            <a:gdLst/>
            <a:ahLst/>
            <a:cxnLst>
              <a:cxn ang="0">
                <a:pos x="864" y="0"/>
              </a:cxn>
              <a:cxn ang="0">
                <a:pos x="0" y="2688"/>
              </a:cxn>
              <a:cxn ang="0">
                <a:pos x="768" y="0"/>
              </a:cxn>
              <a:cxn ang="0">
                <a:pos x="864" y="0"/>
              </a:cxn>
            </a:cxnLst>
            <a:rect l="0" t="0" r="0" b="0"/>
            <a:pathLst>
              <a:path w="864" h="2688">
                <a:moveTo>
                  <a:pt x="864" y="0"/>
                </a:moveTo>
                <a:lnTo>
                  <a:pt x="0" y="2688"/>
                </a:lnTo>
                <a:lnTo>
                  <a:pt x="768" y="0"/>
                </a:lnTo>
                <a:lnTo>
                  <a:pt x="86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Freeform 18"/>
          <p:cNvSpPr>
            <a:spLocks/>
          </p:cNvSpPr>
          <p:nvPr/>
        </p:nvSpPr>
        <p:spPr bwMode="auto">
          <a:xfrm>
            <a:off x="5948363" y="4246563"/>
            <a:ext cx="2090737" cy="2611437"/>
          </a:xfrm>
          <a:custGeom>
            <a:avLst>
              <a:gd name="A1" fmla="val 0"/>
              <a:gd name="A2" fmla="val 0"/>
              <a:gd name="A3" fmla="val 0"/>
              <a:gd name="A4" fmla="val 0"/>
              <a:gd name="A5" fmla="val 0"/>
              <a:gd name="A6" fmla="val 0"/>
              <a:gd name="A7" fmla="val 0"/>
              <a:gd name="A8" fmla="val 0"/>
            </a:avLst>
            <a:gdLst/>
            <a:ahLst/>
            <a:cxnLst>
              <a:cxn ang="0">
                <a:pos x="1071" y="1645"/>
              </a:cxn>
              <a:cxn ang="0">
                <a:pos x="1317" y="1645"/>
              </a:cxn>
              <a:cxn ang="0">
                <a:pos x="0" y="0"/>
              </a:cxn>
              <a:cxn ang="0">
                <a:pos x="1071" y="1645"/>
              </a:cxn>
            </a:cxnLst>
            <a:rect l="0" t="0" r="0" b="0"/>
            <a:pathLst>
              <a:path w="1317" h="1645">
                <a:moveTo>
                  <a:pt x="1071" y="1645"/>
                </a:moveTo>
                <a:lnTo>
                  <a:pt x="1317" y="1645"/>
                </a:lnTo>
                <a:lnTo>
                  <a:pt x="0" y="0"/>
                </a:lnTo>
                <a:lnTo>
                  <a:pt x="1071" y="1645"/>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Freeform 19"/>
          <p:cNvSpPr>
            <a:spLocks/>
          </p:cNvSpPr>
          <p:nvPr/>
        </p:nvSpPr>
        <p:spPr bwMode="auto">
          <a:xfrm>
            <a:off x="5943600" y="4267200"/>
            <a:ext cx="1600200" cy="2590800"/>
          </a:xfrm>
          <a:custGeom>
            <a:avLst>
              <a:gd name="A1" fmla="val 0"/>
              <a:gd name="A2" fmla="val 0"/>
              <a:gd name="A3" fmla="val 0"/>
              <a:gd name="A4" fmla="val 0"/>
              <a:gd name="A5" fmla="val 0"/>
              <a:gd name="A6" fmla="val 0"/>
              <a:gd name="A7" fmla="val 0"/>
              <a:gd name="A8" fmla="val 0"/>
            </a:avLst>
            <a:gdLst/>
            <a:ahLst/>
            <a:cxnLst>
              <a:cxn ang="0">
                <a:pos x="1008" y="1632"/>
              </a:cxn>
              <a:cxn ang="0">
                <a:pos x="0" y="0"/>
              </a:cxn>
              <a:cxn ang="0">
                <a:pos x="960" y="1632"/>
              </a:cxn>
              <a:cxn ang="0">
                <a:pos x="1008" y="1632"/>
              </a:cxn>
            </a:cxnLst>
            <a:rect l="0" t="0" r="0" b="0"/>
            <a:pathLst>
              <a:path w="1008" h="1632">
                <a:moveTo>
                  <a:pt x="1008" y="1632"/>
                </a:moveTo>
                <a:lnTo>
                  <a:pt x="0" y="0"/>
                </a:lnTo>
                <a:lnTo>
                  <a:pt x="960" y="1632"/>
                </a:lnTo>
                <a:lnTo>
                  <a:pt x="1008"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1" name="Freeform 20"/>
          <p:cNvSpPr>
            <a:spLocks/>
          </p:cNvSpPr>
          <p:nvPr/>
        </p:nvSpPr>
        <p:spPr bwMode="auto">
          <a:xfrm>
            <a:off x="5943600" y="1371600"/>
            <a:ext cx="3200400" cy="2895600"/>
          </a:xfrm>
          <a:custGeom>
            <a:avLst>
              <a:gd name="A1" fmla="val 0"/>
              <a:gd name="A2" fmla="val 0"/>
              <a:gd name="A3" fmla="val 0"/>
              <a:gd name="A4" fmla="val 0"/>
              <a:gd name="A5" fmla="val 0"/>
              <a:gd name="A6" fmla="val 0"/>
              <a:gd name="A7" fmla="val 0"/>
              <a:gd name="A8" fmla="val 0"/>
            </a:avLst>
            <a:gdLst/>
            <a:ahLst/>
            <a:cxnLst>
              <a:cxn ang="0">
                <a:pos x="2016" y="0"/>
              </a:cxn>
              <a:cxn ang="0">
                <a:pos x="2016" y="144"/>
              </a:cxn>
              <a:cxn ang="0">
                <a:pos x="0" y="1824"/>
              </a:cxn>
              <a:cxn ang="0">
                <a:pos x="2016" y="0"/>
              </a:cxn>
            </a:cxnLst>
            <a:rect l="0" t="0" r="0" b="0"/>
            <a:pathLst>
              <a:path w="2016" h="1824">
                <a:moveTo>
                  <a:pt x="2016" y="0"/>
                </a:moveTo>
                <a:lnTo>
                  <a:pt x="2016" y="144"/>
                </a:lnTo>
                <a:lnTo>
                  <a:pt x="0" y="1824"/>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Freeform 21"/>
          <p:cNvSpPr>
            <a:spLocks/>
          </p:cNvSpPr>
          <p:nvPr/>
        </p:nvSpPr>
        <p:spPr bwMode="auto">
          <a:xfrm>
            <a:off x="5943600" y="1752600"/>
            <a:ext cx="3200400" cy="2514600"/>
          </a:xfrm>
          <a:custGeom>
            <a:avLst>
              <a:gd name="A1" fmla="val 0"/>
              <a:gd name="A2" fmla="val 0"/>
              <a:gd name="A3" fmla="val 0"/>
              <a:gd name="A4" fmla="val 0"/>
              <a:gd name="A5" fmla="val 0"/>
              <a:gd name="A6" fmla="val 0"/>
              <a:gd name="A7" fmla="val 0"/>
              <a:gd name="A8" fmla="val 0"/>
            </a:avLst>
            <a:gdLst/>
            <a:ahLst/>
            <a:cxnLst>
              <a:cxn ang="0">
                <a:pos x="2016" y="0"/>
              </a:cxn>
              <a:cxn ang="0">
                <a:pos x="0" y="1584"/>
              </a:cxn>
              <a:cxn ang="0">
                <a:pos x="2016" y="48"/>
              </a:cxn>
              <a:cxn ang="0">
                <a:pos x="2016" y="0"/>
              </a:cxn>
            </a:cxnLst>
            <a:rect l="0" t="0" r="0" b="0"/>
            <a:pathLst>
              <a:path w="2016" h="1584">
                <a:moveTo>
                  <a:pt x="2016" y="0"/>
                </a:moveTo>
                <a:lnTo>
                  <a:pt x="0" y="1584"/>
                </a:lnTo>
                <a:lnTo>
                  <a:pt x="2016" y="48"/>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3" name="Freeform 22"/>
          <p:cNvSpPr>
            <a:spLocks/>
          </p:cNvSpPr>
          <p:nvPr/>
        </p:nvSpPr>
        <p:spPr bwMode="auto">
          <a:xfrm>
            <a:off x="990600" y="4267200"/>
            <a:ext cx="4953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120" y="0"/>
              </a:cxn>
              <a:cxn ang="0">
                <a:pos x="1056" y="1632"/>
              </a:cxn>
              <a:cxn ang="0">
                <a:pos x="0" y="1632"/>
              </a:cxn>
            </a:cxnLst>
            <a:rect l="0" t="0" r="0" b="0"/>
            <a:pathLst>
              <a:path w="3120" h="1632">
                <a:moveTo>
                  <a:pt x="0" y="1632"/>
                </a:moveTo>
                <a:lnTo>
                  <a:pt x="3120" y="0"/>
                </a:lnTo>
                <a:lnTo>
                  <a:pt x="1056"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4" name="Freeform 23"/>
          <p:cNvSpPr>
            <a:spLocks/>
          </p:cNvSpPr>
          <p:nvPr/>
        </p:nvSpPr>
        <p:spPr bwMode="auto">
          <a:xfrm>
            <a:off x="533400" y="4267200"/>
            <a:ext cx="5334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360" y="0"/>
              </a:cxn>
              <a:cxn ang="0">
                <a:pos x="144" y="1632"/>
              </a:cxn>
              <a:cxn ang="0">
                <a:pos x="0" y="1632"/>
              </a:cxn>
            </a:cxnLst>
            <a:rect l="0" t="0" r="0" b="0"/>
            <a:pathLst>
              <a:path w="3360" h="1632">
                <a:moveTo>
                  <a:pt x="0" y="1632"/>
                </a:moveTo>
                <a:lnTo>
                  <a:pt x="3360" y="0"/>
                </a:lnTo>
                <a:lnTo>
                  <a:pt x="144"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5" name="Freeform 24"/>
          <p:cNvSpPr>
            <a:spLocks/>
          </p:cNvSpPr>
          <p:nvPr/>
        </p:nvSpPr>
        <p:spPr bwMode="auto">
          <a:xfrm>
            <a:off x="366824" y="2438400"/>
            <a:ext cx="5638800" cy="1828800"/>
          </a:xfrm>
          <a:custGeom>
            <a:avLst>
              <a:gd name="A1" fmla="val 0"/>
              <a:gd name="A2" fmla="val 0"/>
              <a:gd name="A3" fmla="val 0"/>
              <a:gd name="A4" fmla="val 0"/>
              <a:gd name="A5" fmla="val 0"/>
              <a:gd name="A6" fmla="val 0"/>
              <a:gd name="A7" fmla="val 0"/>
              <a:gd name="A8" fmla="val 0"/>
            </a:avLst>
            <a:gdLst/>
            <a:ahLst/>
            <a:cxnLst>
              <a:cxn ang="0">
                <a:pos x="0" y="0"/>
              </a:cxn>
              <a:cxn ang="0">
                <a:pos x="3552" y="1152"/>
              </a:cxn>
              <a:cxn ang="0">
                <a:pos x="0" y="384"/>
              </a:cxn>
              <a:cxn ang="0">
                <a:pos x="0" y="0"/>
              </a:cxn>
            </a:cxnLst>
            <a:rect l="0" t="0" r="0" b="0"/>
            <a:pathLst>
              <a:path w="3552" h="1152">
                <a:moveTo>
                  <a:pt x="0" y="0"/>
                </a:moveTo>
                <a:lnTo>
                  <a:pt x="3504" y="1152"/>
                </a:lnTo>
                <a:lnTo>
                  <a:pt x="0" y="384"/>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6" name="Freeform 25"/>
          <p:cNvSpPr>
            <a:spLocks/>
          </p:cNvSpPr>
          <p:nvPr/>
        </p:nvSpPr>
        <p:spPr bwMode="auto">
          <a:xfrm>
            <a:off x="366824" y="2133600"/>
            <a:ext cx="5638800" cy="213360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Freeform 26"/>
          <p:cNvSpPr>
            <a:spLocks/>
          </p:cNvSpPr>
          <p:nvPr/>
        </p:nvSpPr>
        <p:spPr bwMode="auto">
          <a:xfrm>
            <a:off x="4572000" y="4267200"/>
            <a:ext cx="1371600" cy="2590800"/>
          </a:xfrm>
          <a:custGeom>
            <a:avLst>
              <a:gd name="A1" fmla="val 0"/>
              <a:gd name="A2" fmla="val 0"/>
              <a:gd name="A3" fmla="val 0"/>
              <a:gd name="A4" fmla="val 0"/>
              <a:gd name="A5" fmla="val 0"/>
              <a:gd name="A6" fmla="val 0"/>
              <a:gd name="A7" fmla="val 0"/>
              <a:gd name="A8" fmla="val 0"/>
            </a:avLst>
            <a:gdLst/>
            <a:ahLst/>
            <a:cxnLst>
              <a:cxn ang="0">
                <a:pos x="0" y="1632"/>
              </a:cxn>
              <a:cxn ang="0">
                <a:pos x="96" y="1632"/>
              </a:cxn>
              <a:cxn ang="0">
                <a:pos x="864" y="0"/>
              </a:cxn>
              <a:cxn ang="0">
                <a:pos x="0" y="1632"/>
              </a:cxn>
            </a:cxnLst>
            <a:rect l="0" t="0" r="0" b="0"/>
            <a:pathLst>
              <a:path w="864" h="1632">
                <a:moveTo>
                  <a:pt x="0" y="1632"/>
                </a:moveTo>
                <a:lnTo>
                  <a:pt x="96" y="1632"/>
                </a:lnTo>
                <a:lnTo>
                  <a:pt x="864" y="0"/>
                </a:lnTo>
                <a:lnTo>
                  <a:pt x="0" y="1632"/>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3" name="Text Placeholder 2"/>
          <p:cNvSpPr>
            <a:spLocks noGrp="1"/>
          </p:cNvSpPr>
          <p:nvPr>
            <p:ph type="body" idx="1"/>
          </p:nvPr>
        </p:nvSpPr>
        <p:spPr>
          <a:xfrm>
            <a:off x="706902" y="1351672"/>
            <a:ext cx="5718048" cy="977486"/>
          </a:xfrm>
        </p:spPr>
        <p:txBody>
          <a:bodyPr lIns="82296" tIns="45720" bIns="0" anchor="t"/>
          <a:lstStyle>
            <a:lvl1pPr marL="54864" indent="0">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A8A72BAF-0643-49C8-A852-C02183C53088}" type="datetimeFigureOut">
              <a:rPr lang="en-US" smtClean="0"/>
              <a:t>12/10/2021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F07E46-710D-44F3-A34A-F49C7ED1A0E9}" type="slidenum">
              <a:rPr lang="en-US" smtClean="0"/>
              <a:t>‹#›</a:t>
            </a:fld>
            <a:endParaRPr lang="en-US"/>
          </a:p>
        </p:txBody>
      </p:sp>
      <p:sp>
        <p:nvSpPr>
          <p:cNvPr id="7" name="Rectangle 6"/>
          <p:cNvSpPr/>
          <p:nvPr/>
        </p:nvSpPr>
        <p:spPr>
          <a:xfrm>
            <a:off x="363160" y="402264"/>
            <a:ext cx="850392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706902" y="512064"/>
            <a:ext cx="8156448" cy="777240"/>
          </a:xfrm>
        </p:spPr>
        <p:txBody>
          <a:bodyPr tIns="64008"/>
          <a:lstStyle>
            <a:lvl1pPr algn="l">
              <a:buNone/>
              <a:defRPr sz="3800" b="0" cap="none" spc="-150" baseline="0"/>
            </a:lvl1pPr>
            <a:extLst/>
          </a:lstStyle>
          <a:p>
            <a:r>
              <a:rPr kumimoji="0" lang="en-US"/>
              <a:t>Click to edit Master title style</a:t>
            </a:r>
          </a:p>
        </p:txBody>
      </p:sp>
      <p:sp>
        <p:nvSpPr>
          <p:cNvPr id="8" name="Rectangle 7"/>
          <p:cNvSpPr/>
          <p:nvPr/>
        </p:nvSpPr>
        <p:spPr>
          <a:xfrm flipH="1">
            <a:off x="371538"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9" name="Rectangle 8"/>
          <p:cNvSpPr/>
          <p:nvPr/>
        </p:nvSpPr>
        <p:spPr>
          <a:xfrm flipH="1">
            <a:off x="411109"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0" name="Rectangle 9"/>
          <p:cNvSpPr/>
          <p:nvPr/>
        </p:nvSpPr>
        <p:spPr>
          <a:xfrm flipH="1">
            <a:off x="44845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flipH="1">
            <a:off x="476702"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Rectangle 11"/>
          <p:cNvSpPr/>
          <p:nvPr/>
        </p:nvSpPr>
        <p:spPr>
          <a:xfrm>
            <a:off x="500478" y="680477"/>
            <a:ext cx="36576"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512064"/>
            <a:ext cx="8229600" cy="914400"/>
          </a:xfrm>
        </p:spPr>
        <p:txBody>
          <a:bodyPr/>
          <a:lstStyle/>
          <a:p>
            <a:r>
              <a:rPr kumimoji="0" lang="en-US"/>
              <a:t>Click to edit Master title style</a:t>
            </a:r>
          </a:p>
        </p:txBody>
      </p:sp>
      <p:sp>
        <p:nvSpPr>
          <p:cNvPr id="3" name="Content Placeholder 2"/>
          <p:cNvSpPr>
            <a:spLocks noGrp="1"/>
          </p:cNvSpPr>
          <p:nvPr>
            <p:ph sz="half" idx="1"/>
          </p:nvPr>
        </p:nvSpPr>
        <p:spPr>
          <a:xfrm>
            <a:off x="464344" y="1770501"/>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55344" y="1770501"/>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A8A72BAF-0643-49C8-A852-C02183C53088}" type="datetimeFigureOut">
              <a:rPr lang="en-US" smtClean="0"/>
              <a:t>12/10/2021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F07E46-710D-44F3-A34A-F49C7ED1A0E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5" name="Rectangle 24"/>
          <p:cNvSpPr/>
          <p:nvPr/>
        </p:nvSpPr>
        <p:spPr>
          <a:xfrm>
            <a:off x="0" y="402265"/>
            <a:ext cx="886708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504824" y="512064"/>
            <a:ext cx="7772400" cy="914400"/>
          </a:xfrm>
        </p:spPr>
        <p:txBody>
          <a:bodyPr anchor="t"/>
          <a:lstStyle>
            <a:lvl1pPr>
              <a:defRPr sz="4000"/>
            </a:lvl1pPr>
            <a:extLst/>
          </a:lstStyle>
          <a:p>
            <a:r>
              <a:rPr kumimoji="0" lang="en-US"/>
              <a:t>Click to edit Master title style</a:t>
            </a:r>
          </a:p>
        </p:txBody>
      </p:sp>
      <p:sp>
        <p:nvSpPr>
          <p:cNvPr id="3" name="Text Placeholder 2"/>
          <p:cNvSpPr>
            <a:spLocks noGrp="1"/>
          </p:cNvSpPr>
          <p:nvPr>
            <p:ph type="body" idx="1"/>
          </p:nvPr>
        </p:nvSpPr>
        <p:spPr>
          <a:xfrm>
            <a:off x="457200" y="1809750"/>
            <a:ext cx="4040188" cy="639762"/>
          </a:xfrm>
        </p:spPr>
        <p:txBody>
          <a:bodyPr anchor="ctr"/>
          <a:lstStyle>
            <a:lvl1pPr marL="73152" indent="0" algn="l">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5" y="1809750"/>
            <a:ext cx="4041775" cy="639762"/>
          </a:xfrm>
        </p:spPr>
        <p:txBody>
          <a:bodyPr anchor="ctr"/>
          <a:lstStyle>
            <a:lvl1pPr marL="73152" indent="0">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2459037"/>
            <a:ext cx="4040188"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2459037"/>
            <a:ext cx="4041775"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A8A72BAF-0643-49C8-A852-C02183C53088}" type="datetimeFigureOut">
              <a:rPr lang="en-US" smtClean="0"/>
              <a:t>12/10/2021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DF07E46-710D-44F3-A34A-F49C7ED1A0E9}" type="slidenum">
              <a:rPr lang="en-US" smtClean="0"/>
              <a:t>‹#›</a:t>
            </a:fld>
            <a:endParaRPr lang="en-US"/>
          </a:p>
        </p:txBody>
      </p:sp>
      <p:sp>
        <p:nvSpPr>
          <p:cNvPr id="16" name="Rectangle 15"/>
          <p:cNvSpPr/>
          <p:nvPr/>
        </p:nvSpPr>
        <p:spPr>
          <a:xfrm>
            <a:off x="87790" y="680477"/>
            <a:ext cx="45720"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7" name="Rectangle 16"/>
          <p:cNvSpPr/>
          <p:nvPr/>
        </p:nvSpPr>
        <p:spPr>
          <a:xfrm>
            <a:off x="47305"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Rectangle 17"/>
          <p:cNvSpPr/>
          <p:nvPr/>
        </p:nvSpPr>
        <p:spPr>
          <a:xfrm>
            <a:off x="2825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a:xfrm>
            <a:off x="0"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Rectangle 19"/>
          <p:cNvSpPr/>
          <p:nvPr/>
        </p:nvSpPr>
        <p:spPr>
          <a:xfrm flipH="1">
            <a:off x="149770"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Rectangle 20"/>
          <p:cNvSpPr/>
          <p:nvPr/>
        </p:nvSpPr>
        <p:spPr>
          <a:xfrm flipH="1">
            <a:off x="189341"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Rectangle 21"/>
          <p:cNvSpPr/>
          <p:nvPr/>
        </p:nvSpPr>
        <p:spPr>
          <a:xfrm flipH="1">
            <a:off x="22668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Rectangle 28"/>
          <p:cNvSpPr/>
          <p:nvPr/>
        </p:nvSpPr>
        <p:spPr>
          <a:xfrm flipH="1">
            <a:off x="254934"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0" name="Rectangle 29"/>
          <p:cNvSpPr/>
          <p:nvPr/>
        </p:nvSpPr>
        <p:spPr>
          <a:xfrm>
            <a:off x="278710" y="680477"/>
            <a:ext cx="36576"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400" y="512064"/>
            <a:ext cx="7772400" cy="914400"/>
          </a:xfrm>
        </p:spPr>
        <p:txBody>
          <a:bodyPr/>
          <a:lstStyle>
            <a:lvl1pPr>
              <a:defRPr sz="4000" cap="none" baseline="0"/>
            </a:lvl1pPr>
            <a:extLst/>
          </a:lstStyle>
          <a:p>
            <a:r>
              <a:rPr kumimoji="0" lang="en-US"/>
              <a:t>Click to edit Master title style</a:t>
            </a:r>
          </a:p>
        </p:txBody>
      </p:sp>
      <p:sp>
        <p:nvSpPr>
          <p:cNvPr id="3" name="Date Placeholder 2"/>
          <p:cNvSpPr>
            <a:spLocks noGrp="1"/>
          </p:cNvSpPr>
          <p:nvPr>
            <p:ph type="dt" sz="half" idx="10"/>
          </p:nvPr>
        </p:nvSpPr>
        <p:spPr/>
        <p:txBody>
          <a:bodyPr/>
          <a:lstStyle/>
          <a:p>
            <a:fld id="{A8A72BAF-0643-49C8-A852-C02183C53088}" type="datetimeFigureOut">
              <a:rPr lang="en-US" smtClean="0"/>
              <a:t>12/10/2021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DF07E46-710D-44F3-A34A-F49C7ED1A0E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A72BAF-0643-49C8-A852-C02183C53088}" type="datetimeFigureOut">
              <a:rPr lang="en-US" smtClean="0"/>
              <a:t>12/10/2021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DF07E46-710D-44F3-A34A-F49C7ED1A0E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273050"/>
            <a:ext cx="8229600" cy="1162050"/>
          </a:xfrm>
        </p:spPr>
        <p:txBody>
          <a:bodyPr anchor="ctr"/>
          <a:lstStyle>
            <a:lvl1pPr algn="l">
              <a:buNone/>
              <a:defRPr sz="3600" b="0"/>
            </a:lvl1pPr>
            <a:extLst/>
          </a:lstStyle>
          <a:p>
            <a:r>
              <a:rPr kumimoji="0" lang="en-US"/>
              <a:t>Click to edit Master title style</a:t>
            </a:r>
          </a:p>
        </p:txBody>
      </p:sp>
      <p:sp>
        <p:nvSpPr>
          <p:cNvPr id="3" name="Text Placeholder 2"/>
          <p:cNvSpPr>
            <a:spLocks noGrp="1"/>
          </p:cNvSpPr>
          <p:nvPr>
            <p:ph type="body" idx="2"/>
          </p:nvPr>
        </p:nvSpPr>
        <p:spPr>
          <a:xfrm>
            <a:off x="685800" y="1435100"/>
            <a:ext cx="2514600" cy="4572000"/>
          </a:xfrm>
        </p:spPr>
        <p:txBody>
          <a:bodyPr/>
          <a:lstStyle>
            <a:lvl1pPr marL="54864" indent="0">
              <a:buNone/>
              <a:defRPr sz="18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3429000" y="1435100"/>
            <a:ext cx="5486400"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A8A72BAF-0643-49C8-A852-C02183C53088}" type="datetimeFigureOut">
              <a:rPr lang="en-US" smtClean="0"/>
              <a:t>12/10/2021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F07E46-710D-44F3-A34A-F49C7ED1A0E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368032" y="0"/>
            <a:ext cx="8778240" cy="1878037"/>
          </a:xfrm>
          <a:prstGeom prst="rect">
            <a:avLst/>
          </a:prstGeom>
          <a:solidFill>
            <a:srgbClr val="000000">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cxnSp>
        <p:nvCxnSpPr>
          <p:cNvPr id="9" name="Straight Connector 8"/>
          <p:cNvCxnSpPr/>
          <p:nvPr/>
        </p:nvCxnSpPr>
        <p:spPr>
          <a:xfrm flipV="1">
            <a:off x="363195" y="1885028"/>
            <a:ext cx="8782622" cy="0"/>
          </a:xfrm>
          <a:prstGeom prst="line">
            <a:avLst/>
          </a:prstGeom>
          <a:noFill/>
          <a:ln w="19050" cap="flat" cmpd="sng" algn="ctr">
            <a:solidFill>
              <a:srgbClr val="FFFFFF">
                <a:alpha val="100000"/>
              </a:srgbClr>
            </a:solidFill>
            <a:prstDash val="solid"/>
            <a:miter lim="800000"/>
          </a:ln>
          <a:effectLst/>
        </p:spPr>
        <p:style>
          <a:lnRef idx="2">
            <a:schemeClr val="accent1"/>
          </a:lnRef>
          <a:fillRef idx="0">
            <a:schemeClr val="accent1"/>
          </a:fillRef>
          <a:effectRef idx="1">
            <a:schemeClr val="accent1"/>
          </a:effectRef>
          <a:fontRef idx="minor">
            <a:schemeClr val="tx1"/>
          </a:fontRef>
        </p:style>
      </p:cxnSp>
      <p:grpSp>
        <p:nvGrpSpPr>
          <p:cNvPr id="10" name="Group 9"/>
          <p:cNvGrpSpPr/>
          <p:nvPr/>
        </p:nvGrpSpPr>
        <p:grpSpPr>
          <a:xfrm rot="5400000">
            <a:off x="8514581" y="1219200"/>
            <a:ext cx="132763" cy="128466"/>
            <a:chOff x="6668087" y="1297746"/>
            <a:chExt cx="161840" cy="156602"/>
          </a:xfrm>
        </p:grpSpPr>
        <p:cxnSp>
          <p:nvCxnSpPr>
            <p:cNvPr id="15" name="Straight Connector 14"/>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title"/>
          </p:nvPr>
        </p:nvSpPr>
        <p:spPr bwMode="grayWhite">
          <a:xfrm>
            <a:off x="914400" y="441251"/>
            <a:ext cx="6858000" cy="701749"/>
          </a:xfrm>
        </p:spPr>
        <p:txBody>
          <a:bodyPr anchor="b"/>
          <a:lstStyle>
            <a:lvl1pPr algn="l">
              <a:buNone/>
              <a:defRPr sz="2100" b="0"/>
            </a:lvl1pPr>
            <a:extLst/>
          </a:lstStyle>
          <a:p>
            <a:r>
              <a:rPr kumimoji="0" lang="en-US"/>
              <a:t>Click to edit Master title style</a:t>
            </a:r>
          </a:p>
        </p:txBody>
      </p:sp>
      <p:sp>
        <p:nvSpPr>
          <p:cNvPr id="3" name="Picture Placeholder 2"/>
          <p:cNvSpPr>
            <a:spLocks noGrp="1"/>
          </p:cNvSpPr>
          <p:nvPr>
            <p:ph type="pic" idx="1"/>
          </p:nvPr>
        </p:nvSpPr>
        <p:spPr>
          <a:xfrm>
            <a:off x="368032" y="1893781"/>
            <a:ext cx="8778240" cy="4960144"/>
          </a:xfrm>
          <a:solidFill>
            <a:schemeClr val="bg2"/>
          </a:solidFill>
        </p:spPr>
        <p:txBody>
          <a:bodyPr/>
          <a:lstStyle>
            <a:lvl1pPr marL="0" indent="0">
              <a:buNone/>
              <a:defRPr sz="3200"/>
            </a:lvl1pPr>
            <a:extLst/>
          </a:lstStyle>
          <a:p>
            <a:r>
              <a:rPr kumimoji="0" lang="en-US"/>
              <a:t>Click icon to add picture</a:t>
            </a:r>
          </a:p>
        </p:txBody>
      </p:sp>
      <p:sp>
        <p:nvSpPr>
          <p:cNvPr id="4" name="Text Placeholder 3"/>
          <p:cNvSpPr>
            <a:spLocks noGrp="1"/>
          </p:cNvSpPr>
          <p:nvPr>
            <p:ph type="body" sz="half" idx="2"/>
          </p:nvPr>
        </p:nvSpPr>
        <p:spPr bwMode="grayWhite">
          <a:xfrm>
            <a:off x="914400" y="1150144"/>
            <a:ext cx="6858000" cy="685800"/>
          </a:xfrm>
        </p:spPr>
        <p:txBody>
          <a:bodyPr/>
          <a:lstStyle>
            <a:lvl1pPr marL="27432" indent="0">
              <a:spcBef>
                <a:spcPts val="0"/>
              </a:spcBef>
              <a:buNone/>
              <a:defRPr sz="1400">
                <a:solidFill>
                  <a:srgbClr val="FFFFFF"/>
                </a:solidFill>
              </a:defRPr>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grpSp>
        <p:nvGrpSpPr>
          <p:cNvPr id="14" name="Group 13"/>
          <p:cNvGrpSpPr/>
          <p:nvPr/>
        </p:nvGrpSpPr>
        <p:grpSpPr>
          <a:xfrm rot="5400000">
            <a:off x="8666981" y="1371600"/>
            <a:ext cx="132763" cy="128466"/>
            <a:chOff x="6668087" y="1297746"/>
            <a:chExt cx="161840" cy="156602"/>
          </a:xfrm>
        </p:grpSpPr>
        <p:cxnSp>
          <p:nvCxnSpPr>
            <p:cNvPr id="11" name="Straight Connector 10"/>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18" name="Group 17"/>
          <p:cNvGrpSpPr/>
          <p:nvPr/>
        </p:nvGrpSpPr>
        <p:grpSpPr>
          <a:xfrm rot="5400000">
            <a:off x="8320088" y="1474763"/>
            <a:ext cx="132763" cy="128466"/>
            <a:chOff x="6668087" y="1297746"/>
            <a:chExt cx="161840" cy="156602"/>
          </a:xfrm>
        </p:grpSpPr>
        <p:cxnSp>
          <p:nvCxnSpPr>
            <p:cNvPr id="19" name="Straight Connector 18"/>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5" name="Date Placeholder 4"/>
          <p:cNvSpPr>
            <a:spLocks noGrp="1"/>
          </p:cNvSpPr>
          <p:nvPr>
            <p:ph type="dt" sz="half" idx="10"/>
          </p:nvPr>
        </p:nvSpPr>
        <p:spPr>
          <a:xfrm>
            <a:off x="6477000" y="55499"/>
            <a:ext cx="2133600" cy="365125"/>
          </a:xfrm>
        </p:spPr>
        <p:txBody>
          <a:bodyPr/>
          <a:lstStyle/>
          <a:p>
            <a:fld id="{A8A72BAF-0643-49C8-A852-C02183C53088}" type="datetimeFigureOut">
              <a:rPr lang="en-US" smtClean="0"/>
              <a:t>12/10/2021</a:t>
            </a:fld>
            <a:endParaRPr lang="en-US"/>
          </a:p>
        </p:txBody>
      </p:sp>
      <p:sp>
        <p:nvSpPr>
          <p:cNvPr id="6" name="Footer Placeholder 5"/>
          <p:cNvSpPr>
            <a:spLocks noGrp="1"/>
          </p:cNvSpPr>
          <p:nvPr>
            <p:ph type="ftr" sz="quarter" idx="11"/>
          </p:nvPr>
        </p:nvSpPr>
        <p:spPr>
          <a:xfrm>
            <a:off x="914400" y="55499"/>
            <a:ext cx="5562600" cy="365125"/>
          </a:xfrm>
        </p:spPr>
        <p:txBody>
          <a:bodyPr/>
          <a:lstStyle/>
          <a:p>
            <a:endParaRPr lang="en-US"/>
          </a:p>
        </p:txBody>
      </p:sp>
      <p:sp>
        <p:nvSpPr>
          <p:cNvPr id="7" name="Slide Number Placeholder 6"/>
          <p:cNvSpPr>
            <a:spLocks noGrp="1"/>
          </p:cNvSpPr>
          <p:nvPr>
            <p:ph type="sldNum" sz="quarter" idx="12"/>
          </p:nvPr>
        </p:nvSpPr>
        <p:spPr>
          <a:xfrm>
            <a:off x="8610600" y="55499"/>
            <a:ext cx="457200" cy="365125"/>
          </a:xfrm>
        </p:spPr>
        <p:txBody>
          <a:bodyPr/>
          <a:lstStyle/>
          <a:p>
            <a:fld id="{3DF07E46-710D-44F3-A34A-F49C7ED1A0E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Rectangle 11"/>
          <p:cNvSpPr/>
          <p:nvPr/>
        </p:nvSpPr>
        <p:spPr>
          <a:xfrm>
            <a:off x="309558" y="680477"/>
            <a:ext cx="45720"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5" name="Rectangle 14"/>
          <p:cNvSpPr/>
          <p:nvPr/>
        </p:nvSpPr>
        <p:spPr>
          <a:xfrm>
            <a:off x="269073" y="680477"/>
            <a:ext cx="27432"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6" name="Rectangle 15"/>
          <p:cNvSpPr/>
          <p:nvPr/>
        </p:nvSpPr>
        <p:spPr>
          <a:xfrm>
            <a:off x="250020"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7" name="Rectangle 16"/>
          <p:cNvSpPr/>
          <p:nvPr/>
        </p:nvSpPr>
        <p:spPr>
          <a:xfrm>
            <a:off x="221768"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Title Placeholder 21"/>
          <p:cNvSpPr>
            <a:spLocks noGrp="1"/>
          </p:cNvSpPr>
          <p:nvPr>
            <p:ph type="title"/>
          </p:nvPr>
        </p:nvSpPr>
        <p:spPr>
          <a:xfrm>
            <a:off x="914400" y="512064"/>
            <a:ext cx="7772400" cy="914400"/>
          </a:xfrm>
          <a:prstGeom prst="rect">
            <a:avLst/>
          </a:prstGeom>
        </p:spPr>
        <p:txBody>
          <a:bodyPr vert="horz" anchor="t">
            <a:noAutofit/>
          </a:bodyPr>
          <a:lstStyle/>
          <a:p>
            <a:r>
              <a:rPr kumimoji="0" lang="en-US"/>
              <a:t>Click to edit Master title style</a:t>
            </a:r>
          </a:p>
        </p:txBody>
      </p:sp>
      <p:sp>
        <p:nvSpPr>
          <p:cNvPr id="13" name="Text Placeholder 12"/>
          <p:cNvSpPr>
            <a:spLocks noGrp="1"/>
          </p:cNvSpPr>
          <p:nvPr>
            <p:ph type="body" idx="1"/>
          </p:nvPr>
        </p:nvSpPr>
        <p:spPr>
          <a:xfrm>
            <a:off x="914400" y="1783560"/>
            <a:ext cx="7772400" cy="457200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477000" y="6416675"/>
            <a:ext cx="2133600" cy="365125"/>
          </a:xfrm>
          <a:prstGeom prst="rect">
            <a:avLst/>
          </a:prstGeom>
        </p:spPr>
        <p:txBody>
          <a:bodyPr vert="horz" anchor="b"/>
          <a:lstStyle>
            <a:lvl1pPr algn="l" eaLnBrk="1" latinLnBrk="0" hangingPunct="1">
              <a:defRPr kumimoji="0" sz="1100">
                <a:solidFill>
                  <a:schemeClr val="tx2"/>
                </a:solidFill>
              </a:defRPr>
            </a:lvl1pPr>
            <a:extLst/>
          </a:lstStyle>
          <a:p>
            <a:fld id="{A8A72BAF-0643-49C8-A852-C02183C53088}" type="datetimeFigureOut">
              <a:rPr lang="en-US" smtClean="0"/>
              <a:t>12/10/2021</a:t>
            </a:fld>
            <a:endParaRPr lang="en-US"/>
          </a:p>
        </p:txBody>
      </p:sp>
      <p:sp>
        <p:nvSpPr>
          <p:cNvPr id="3" name="Footer Placeholder 2"/>
          <p:cNvSpPr>
            <a:spLocks noGrp="1"/>
          </p:cNvSpPr>
          <p:nvPr>
            <p:ph type="ftr" sz="quarter" idx="3"/>
          </p:nvPr>
        </p:nvSpPr>
        <p:spPr>
          <a:xfrm>
            <a:off x="914400" y="6416675"/>
            <a:ext cx="5562600" cy="365125"/>
          </a:xfrm>
          <a:prstGeom prst="rect">
            <a:avLst/>
          </a:prstGeom>
        </p:spPr>
        <p:txBody>
          <a:bodyPr vert="horz" anchor="b"/>
          <a:lstStyle>
            <a:lvl1pPr algn="r" eaLnBrk="1" latinLnBrk="0" hangingPunct="1">
              <a:defRPr kumimoji="0" sz="1100">
                <a:solidFill>
                  <a:schemeClr val="tx2"/>
                </a:solidFill>
              </a:defRPr>
            </a:lvl1pPr>
            <a:extLst/>
          </a:lstStyle>
          <a:p>
            <a:endParaRPr lang="en-US"/>
          </a:p>
        </p:txBody>
      </p:sp>
      <p:sp>
        <p:nvSpPr>
          <p:cNvPr id="23" name="Slide Number Placeholder 22"/>
          <p:cNvSpPr>
            <a:spLocks noGrp="1"/>
          </p:cNvSpPr>
          <p:nvPr>
            <p:ph type="sldNum" sz="quarter" idx="4"/>
          </p:nvPr>
        </p:nvSpPr>
        <p:spPr>
          <a:xfrm>
            <a:off x="8610600" y="6416675"/>
            <a:ext cx="457200" cy="365125"/>
          </a:xfrm>
          <a:prstGeom prst="rect">
            <a:avLst/>
          </a:prstGeom>
        </p:spPr>
        <p:txBody>
          <a:bodyPr vert="horz" anchor="b"/>
          <a:lstStyle>
            <a:lvl1pPr algn="l" eaLnBrk="1" latinLnBrk="0" hangingPunct="1">
              <a:defRPr kumimoji="0" sz="1200">
                <a:solidFill>
                  <a:schemeClr val="tx2"/>
                </a:solidFill>
              </a:defRPr>
            </a:lvl1pPr>
            <a:extLst/>
          </a:lstStyle>
          <a:p>
            <a:fld id="{3DF07E46-710D-44F3-A34A-F49C7ED1A0E9}" type="slidenum">
              <a:rPr lang="en-US" smtClean="0"/>
              <a:t>‹#›</a:t>
            </a:fld>
            <a:endParaRPr lang="en-US"/>
          </a:p>
        </p:txBody>
      </p:sp>
    </p:spTree>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p:titleStyle>
    <p:body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s://searchenterpriseai.techtarget.com/feature/Natural-language-processing-drives-conversational-AI-trends" TargetMode="External"/><Relationship Id="rId7" Type="http://schemas.openxmlformats.org/officeDocument/2006/relationships/hyperlink" Target="https://searchenterprisedesktop.techtarget.com/definition/Cortana" TargetMode="External"/><Relationship Id="rId2" Type="http://schemas.openxmlformats.org/officeDocument/2006/relationships/hyperlink" Target="https://en.wikipedia.org/wiki/Software_agent" TargetMode="External"/><Relationship Id="rId1" Type="http://schemas.openxmlformats.org/officeDocument/2006/relationships/slideLayout" Target="../slideLayouts/slideLayout7.xml"/><Relationship Id="rId6" Type="http://schemas.openxmlformats.org/officeDocument/2006/relationships/hyperlink" Target="https://whatis.techtarget.com/definition/Google-Now" TargetMode="External"/><Relationship Id="rId5" Type="http://schemas.openxmlformats.org/officeDocument/2006/relationships/hyperlink" Target="https://searchmobilecomputing.techtarget.com/definition/Siri" TargetMode="External"/><Relationship Id="rId4" Type="http://schemas.openxmlformats.org/officeDocument/2006/relationships/hyperlink" Target="https://whatis.techtarget.com/definition/Alexa-Voice-Services-AVS" TargetMode="External"/></Relationships>
</file>

<file path=ppt/slides/_rels/slide4.xml.rels><?xml version="1.0" encoding="UTF-8" standalone="yes"?>
<Relationships xmlns="http://schemas.openxmlformats.org/package/2006/relationships"><Relationship Id="rId8" Type="http://schemas.openxmlformats.org/officeDocument/2006/relationships/hyperlink" Target="https://en.wikipedia.org/wiki/Colloquis" TargetMode="External"/><Relationship Id="rId13" Type="http://schemas.openxmlformats.org/officeDocument/2006/relationships/hyperlink" Target="https://en.wikipedia.org/wiki/Siri" TargetMode="External"/><Relationship Id="rId18" Type="http://schemas.openxmlformats.org/officeDocument/2006/relationships/hyperlink" Target="https://en.wikipedia.org/wiki/SRI_International" TargetMode="External"/><Relationship Id="rId3" Type="http://schemas.openxmlformats.org/officeDocument/2006/relationships/hyperlink" Target="https://en.wikipedia.org/wiki/Philips" TargetMode="External"/><Relationship Id="rId21" Type="http://schemas.openxmlformats.org/officeDocument/2006/relationships/hyperlink" Target="https://en.wikipedia.org/wiki/Conversational_interfaces" TargetMode="External"/><Relationship Id="rId7" Type="http://schemas.openxmlformats.org/officeDocument/2006/relationships/hyperlink" Target="https://en.wikipedia.org/wiki/Dragon_NaturallySpeaking" TargetMode="External"/><Relationship Id="rId12" Type="http://schemas.openxmlformats.org/officeDocument/2006/relationships/hyperlink" Target="https://en.wikipedia.org/wiki/Virtual_assistant" TargetMode="External"/><Relationship Id="rId17" Type="http://schemas.openxmlformats.org/officeDocument/2006/relationships/hyperlink" Target="https://en.wikipedia.org/wiki/Corporate_spin-off" TargetMode="External"/><Relationship Id="rId2" Type="http://schemas.openxmlformats.org/officeDocument/2006/relationships/hyperlink" Target="https://en.wikipedia.org/wiki/IBM" TargetMode="External"/><Relationship Id="rId16" Type="http://schemas.openxmlformats.org/officeDocument/2006/relationships/hyperlink" Target="https://en.wikipedia.org/wiki/Siri_Inc." TargetMode="External"/><Relationship Id="rId20" Type="http://schemas.openxmlformats.org/officeDocument/2006/relationships/hyperlink" Target="https://en.wikipedia.org/wiki/United_States_Department_of_Defense" TargetMode="External"/><Relationship Id="rId1" Type="http://schemas.openxmlformats.org/officeDocument/2006/relationships/slideLayout" Target="../slideLayouts/slideLayout7.xml"/><Relationship Id="rId6" Type="http://schemas.openxmlformats.org/officeDocument/2006/relationships/hyperlink" Target="https://en.wikipedia.org/wiki/IBM_Simon" TargetMode="External"/><Relationship Id="rId11" Type="http://schemas.openxmlformats.org/officeDocument/2006/relationships/hyperlink" Target="https://en.wikipedia.org/wiki/MSN_Messenger" TargetMode="External"/><Relationship Id="rId5" Type="http://schemas.openxmlformats.org/officeDocument/2006/relationships/hyperlink" Target="https://en.wikipedia.org/wiki/Smartphone" TargetMode="External"/><Relationship Id="rId15" Type="http://schemas.openxmlformats.org/officeDocument/2006/relationships/hyperlink" Target="https://en.wikipedia.org/wiki/Apple_Inc." TargetMode="External"/><Relationship Id="rId10" Type="http://schemas.openxmlformats.org/officeDocument/2006/relationships/hyperlink" Target="https://en.wikipedia.org/wiki/AIM_(software)" TargetMode="External"/><Relationship Id="rId19" Type="http://schemas.openxmlformats.org/officeDocument/2006/relationships/hyperlink" Target="https://en.wikipedia.org/wiki/DARPA" TargetMode="External"/><Relationship Id="rId4" Type="http://schemas.openxmlformats.org/officeDocument/2006/relationships/hyperlink" Target="https://en.wikipedia.org/wiki/Lernout_%26_Hauspie" TargetMode="External"/><Relationship Id="rId9" Type="http://schemas.openxmlformats.org/officeDocument/2006/relationships/hyperlink" Target="https://en.wikipedia.org/wiki/SmarterChild" TargetMode="External"/><Relationship Id="rId14" Type="http://schemas.openxmlformats.org/officeDocument/2006/relationships/hyperlink" Target="https://en.wikipedia.org/wiki/IPhone_4S"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hell.png"/>
          <p:cNvPicPr>
            <a:picLocks noGrp="1" noChangeAspect="1"/>
          </p:cNvPicPr>
          <p:nvPr isPhoto="1"/>
        </p:nvPicPr>
        <p:blipFill>
          <a:blip r:embed="rId2">
            <a:lum/>
          </a:blip>
          <a:stretch>
            <a:fillRect/>
          </a:stretch>
        </p:blipFill>
        <p:spPr>
          <a:xfrm>
            <a:off x="7351796" y="0"/>
            <a:ext cx="1792204" cy="1285860"/>
          </a:xfrm>
          <a:prstGeom prst="rect">
            <a:avLst/>
          </a:prstGeom>
          <a:noFill/>
          <a:ln>
            <a:noFill/>
          </a:ln>
        </p:spPr>
      </p:pic>
      <p:sp>
        <p:nvSpPr>
          <p:cNvPr id="3" name="TextBox 2"/>
          <p:cNvSpPr txBox="1"/>
          <p:nvPr/>
        </p:nvSpPr>
        <p:spPr>
          <a:xfrm>
            <a:off x="1428728" y="306832"/>
            <a:ext cx="6286544" cy="2308324"/>
          </a:xfrm>
          <a:prstGeom prst="rect">
            <a:avLst/>
          </a:prstGeom>
          <a:noFill/>
        </p:spPr>
        <p:txBody>
          <a:bodyPr wrap="square" rtlCol="0">
            <a:spAutoFit/>
          </a:bodyPr>
          <a:lstStyle/>
          <a:p>
            <a:r>
              <a:rPr lang="en-US" sz="4800" dirty="0">
                <a:latin typeface="Algerian" pitchFamily="82" charset="0"/>
                <a:cs typeface="Arial" pitchFamily="34" charset="0"/>
              </a:rPr>
              <a:t>       MINI PROJECT</a:t>
            </a:r>
          </a:p>
          <a:p>
            <a:r>
              <a:rPr lang="en-US" sz="4800" dirty="0">
                <a:latin typeface="Algerian" pitchFamily="82" charset="0"/>
                <a:cs typeface="Arial" pitchFamily="34" charset="0"/>
              </a:rPr>
              <a:t>               ON</a:t>
            </a:r>
          </a:p>
          <a:p>
            <a:r>
              <a:rPr lang="en-US" sz="4800" dirty="0">
                <a:latin typeface="Algerian" pitchFamily="82" charset="0"/>
                <a:cs typeface="Arial" pitchFamily="34" charset="0"/>
              </a:rPr>
              <a:t>DESKTOP ASSISTANT</a:t>
            </a:r>
          </a:p>
        </p:txBody>
      </p:sp>
      <p:sp>
        <p:nvSpPr>
          <p:cNvPr id="4" name="TextBox 3"/>
          <p:cNvSpPr txBox="1"/>
          <p:nvPr/>
        </p:nvSpPr>
        <p:spPr>
          <a:xfrm>
            <a:off x="214282" y="5000636"/>
            <a:ext cx="4500594" cy="1477328"/>
          </a:xfrm>
          <a:prstGeom prst="rect">
            <a:avLst/>
          </a:prstGeom>
          <a:noFill/>
        </p:spPr>
        <p:txBody>
          <a:bodyPr wrap="square" rtlCol="0">
            <a:spAutoFit/>
          </a:bodyPr>
          <a:lstStyle/>
          <a:p>
            <a:r>
              <a:rPr lang="en-US" dirty="0">
                <a:latin typeface="Arial Rounded MT Bold" pitchFamily="34" charset="0"/>
              </a:rPr>
              <a:t>SUBMITTED BY:</a:t>
            </a:r>
          </a:p>
          <a:p>
            <a:r>
              <a:rPr lang="en-US" dirty="0">
                <a:latin typeface="Arial Rounded MT Bold" pitchFamily="34" charset="0"/>
              </a:rPr>
              <a:t>SHIVANGI GARG(1902920100084)</a:t>
            </a:r>
          </a:p>
          <a:p>
            <a:r>
              <a:rPr lang="en-US" dirty="0">
                <a:latin typeface="Arial Rounded MT Bold" pitchFamily="34" charset="0"/>
              </a:rPr>
              <a:t>ABHIJEET SINGH(1902920100003)</a:t>
            </a:r>
          </a:p>
          <a:p>
            <a:r>
              <a:rPr lang="en-US" dirty="0">
                <a:latin typeface="Arial Rounded MT Bold" pitchFamily="34" charset="0"/>
              </a:rPr>
              <a:t>RIDDHI KAUSHIK(1902920100067)</a:t>
            </a:r>
          </a:p>
          <a:p>
            <a:r>
              <a:rPr lang="en-US" dirty="0">
                <a:latin typeface="Arial Rounded MT Bold" pitchFamily="34" charset="0"/>
              </a:rPr>
              <a:t>AARADHYA SAINI(1902920100002</a:t>
            </a:r>
            <a:r>
              <a:rPr lang="en-US" dirty="0"/>
              <a:t>)</a:t>
            </a:r>
          </a:p>
        </p:txBody>
      </p:sp>
      <p:sp>
        <p:nvSpPr>
          <p:cNvPr id="6" name="TextBox 5"/>
          <p:cNvSpPr txBox="1"/>
          <p:nvPr/>
        </p:nvSpPr>
        <p:spPr>
          <a:xfrm>
            <a:off x="5929322" y="4857760"/>
            <a:ext cx="2928958" cy="646331"/>
          </a:xfrm>
          <a:prstGeom prst="rect">
            <a:avLst/>
          </a:prstGeom>
          <a:noFill/>
        </p:spPr>
        <p:txBody>
          <a:bodyPr wrap="square" rtlCol="0">
            <a:spAutoFit/>
          </a:bodyPr>
          <a:lstStyle/>
          <a:p>
            <a:r>
              <a:rPr lang="en-US" dirty="0">
                <a:latin typeface="Arial Rounded MT Bold" pitchFamily="34" charset="0"/>
              </a:rPr>
              <a:t>SUBMITTED TO:</a:t>
            </a:r>
          </a:p>
          <a:p>
            <a:r>
              <a:rPr lang="en-US" dirty="0">
                <a:latin typeface="Arial Rounded MT Bold" pitchFamily="34" charset="0"/>
              </a:rPr>
              <a:t>MR. AYUSH SINGHAL</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85918" y="1000108"/>
            <a:ext cx="5572164" cy="400110"/>
          </a:xfrm>
          <a:prstGeom prst="rect">
            <a:avLst/>
          </a:prstGeom>
          <a:solidFill>
            <a:srgbClr val="FF0000"/>
          </a:solidFill>
        </p:spPr>
        <p:txBody>
          <a:bodyPr wrap="square" rtlCol="0">
            <a:spAutoFit/>
          </a:bodyPr>
          <a:lstStyle/>
          <a:p>
            <a:r>
              <a:rPr lang="en-US" dirty="0"/>
              <a:t>                    </a:t>
            </a:r>
            <a:r>
              <a:rPr lang="en-US" sz="2000" dirty="0">
                <a:latin typeface="Arial Black" pitchFamily="34" charset="0"/>
              </a:rPr>
              <a:t>AVAILABLE APPLICATIONS</a:t>
            </a:r>
            <a:endParaRPr lang="en-US" dirty="0">
              <a:latin typeface="Arial Black" pitchFamily="34" charset="0"/>
            </a:endParaRPr>
          </a:p>
        </p:txBody>
      </p:sp>
      <p:pic>
        <p:nvPicPr>
          <p:cNvPr id="1026" name="Picture 2" descr=" Speaks Naturally.&#10; Communicate with surroundings and other objects.&#10; Geofencing and Event based services.&#10; Grows with..."/>
          <p:cNvPicPr>
            <a:picLocks noChangeAspect="1" noChangeArrowheads="1"/>
          </p:cNvPicPr>
          <p:nvPr/>
        </p:nvPicPr>
        <p:blipFill>
          <a:blip r:embed="rId2"/>
          <a:srcRect/>
          <a:stretch>
            <a:fillRect/>
          </a:stretch>
        </p:blipFill>
        <p:spPr bwMode="auto">
          <a:xfrm>
            <a:off x="357158" y="483710"/>
            <a:ext cx="8215370" cy="6374290"/>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28860" y="2357430"/>
            <a:ext cx="5437707" cy="1569660"/>
          </a:xfrm>
          <a:prstGeom prst="rect">
            <a:avLst/>
          </a:prstGeom>
          <a:noFill/>
        </p:spPr>
        <p:txBody>
          <a:bodyPr wrap="none" rtlCol="0">
            <a:spAutoFit/>
          </a:bodyPr>
          <a:lstStyle/>
          <a:p>
            <a:r>
              <a:rPr lang="en-US" sz="6600" dirty="0">
                <a:latin typeface="Algerian" pitchFamily="82" charset="0"/>
              </a:rPr>
              <a:t>QUESTIONS  </a:t>
            </a:r>
            <a:r>
              <a:rPr lang="en-US" sz="9600" dirty="0"/>
              <a:t>?</a:t>
            </a: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14546" y="2285992"/>
            <a:ext cx="5357850" cy="1200329"/>
          </a:xfrm>
          <a:prstGeom prst="rect">
            <a:avLst/>
          </a:prstGeom>
          <a:noFill/>
        </p:spPr>
        <p:txBody>
          <a:bodyPr wrap="square" rtlCol="0">
            <a:spAutoFit/>
          </a:bodyPr>
          <a:lstStyle/>
          <a:p>
            <a:r>
              <a:rPr lang="en-US" sz="7200" dirty="0">
                <a:latin typeface="Algerian" pitchFamily="82" charset="0"/>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857232"/>
            <a:ext cx="4572032" cy="1015663"/>
          </a:xfrm>
          <a:prstGeom prst="rect">
            <a:avLst/>
          </a:prstGeom>
          <a:solidFill>
            <a:srgbClr val="FF0000"/>
          </a:solidFill>
        </p:spPr>
        <p:txBody>
          <a:bodyPr wrap="square" rtlCol="0">
            <a:spAutoFit/>
          </a:bodyPr>
          <a:lstStyle/>
          <a:p>
            <a:r>
              <a:rPr lang="en-US" sz="6000" dirty="0">
                <a:latin typeface="Bahnschrift Condensed" pitchFamily="34" charset="0"/>
              </a:rPr>
              <a:t>        CONTENTS</a:t>
            </a:r>
          </a:p>
        </p:txBody>
      </p:sp>
      <p:sp>
        <p:nvSpPr>
          <p:cNvPr id="6" name="Right Arrow 5"/>
          <p:cNvSpPr/>
          <p:nvPr/>
        </p:nvSpPr>
        <p:spPr>
          <a:xfrm>
            <a:off x="3857620" y="1000108"/>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4857752" y="928670"/>
            <a:ext cx="4500562" cy="4000528"/>
          </a:xfrm>
          <a:prstGeom prst="rect">
            <a:avLst/>
          </a:prstGeom>
          <a:noFill/>
        </p:spPr>
        <p:txBody>
          <a:bodyPr wrap="square" rtlCol="0">
            <a:spAutoFit/>
          </a:bodyPr>
          <a:lstStyle/>
          <a:p>
            <a:r>
              <a:rPr lang="en-US" sz="2800" dirty="0">
                <a:latin typeface="Bahnschrift SemiBold" pitchFamily="34" charset="0"/>
              </a:rPr>
              <a:t>INTRODUCTION </a:t>
            </a:r>
          </a:p>
          <a:p>
            <a:endParaRPr lang="en-US" sz="2800" dirty="0">
              <a:latin typeface="Bahnschrift SemiBold" pitchFamily="34" charset="0"/>
            </a:endParaRPr>
          </a:p>
          <a:p>
            <a:r>
              <a:rPr lang="en-US" sz="2800" dirty="0">
                <a:latin typeface="Bahnschrift SemiBold" pitchFamily="34" charset="0"/>
              </a:rPr>
              <a:t>HISTORY</a:t>
            </a:r>
          </a:p>
          <a:p>
            <a:endParaRPr lang="en-US" sz="2800" dirty="0">
              <a:latin typeface="Bahnschrift SemiBold" pitchFamily="34" charset="0"/>
            </a:endParaRPr>
          </a:p>
          <a:p>
            <a:r>
              <a:rPr lang="en-US" sz="2800" dirty="0">
                <a:latin typeface="Bahnschrift SemiBold" pitchFamily="34" charset="0"/>
              </a:rPr>
              <a:t>BASIC CONCEPT SUSED</a:t>
            </a:r>
          </a:p>
          <a:p>
            <a:endParaRPr lang="en-US" sz="2800" dirty="0">
              <a:latin typeface="Bahnschrift SemiBold" pitchFamily="34" charset="0"/>
            </a:endParaRPr>
          </a:p>
          <a:p>
            <a:r>
              <a:rPr lang="en-US" sz="2800" dirty="0">
                <a:latin typeface="Bahnschrift SemiBold" pitchFamily="34" charset="0"/>
              </a:rPr>
              <a:t>WORKING</a:t>
            </a:r>
          </a:p>
          <a:p>
            <a:endParaRPr lang="en-US" sz="2800" dirty="0">
              <a:latin typeface="Bahnschrift SemiBold" pitchFamily="34" charset="0"/>
            </a:endParaRPr>
          </a:p>
          <a:p>
            <a:r>
              <a:rPr lang="en-US" sz="2800" dirty="0">
                <a:latin typeface="Bahnschrift SemiBold" pitchFamily="34" charset="0"/>
              </a:rPr>
              <a:t>AVAILABLE APPLICATION</a:t>
            </a:r>
          </a:p>
        </p:txBody>
      </p:sp>
      <p:sp>
        <p:nvSpPr>
          <p:cNvPr id="9" name="Oval 8"/>
          <p:cNvSpPr/>
          <p:nvPr/>
        </p:nvSpPr>
        <p:spPr>
          <a:xfrm>
            <a:off x="2357422" y="2357430"/>
            <a:ext cx="285752" cy="28575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8215338" y="5500702"/>
            <a:ext cx="500066" cy="5000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Elbow Connector 12"/>
          <p:cNvCxnSpPr/>
          <p:nvPr/>
        </p:nvCxnSpPr>
        <p:spPr>
          <a:xfrm>
            <a:off x="3929058" y="2857496"/>
            <a:ext cx="914400" cy="914400"/>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16" name="Oval 15"/>
          <p:cNvSpPr/>
          <p:nvPr/>
        </p:nvSpPr>
        <p:spPr>
          <a:xfrm>
            <a:off x="714348" y="4857760"/>
            <a:ext cx="91440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1214414" y="3071810"/>
            <a:ext cx="91440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3357554" y="3857628"/>
            <a:ext cx="91440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Elbow Connector 19"/>
          <p:cNvCxnSpPr/>
          <p:nvPr/>
        </p:nvCxnSpPr>
        <p:spPr>
          <a:xfrm>
            <a:off x="2500298" y="5429264"/>
            <a:ext cx="914400" cy="914400"/>
          </a:xfrm>
          <a:prstGeom prst="bentConnector3">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857356" y="285728"/>
            <a:ext cx="5429288" cy="584775"/>
          </a:xfrm>
          <a:prstGeom prst="rect">
            <a:avLst/>
          </a:prstGeom>
          <a:solidFill>
            <a:srgbClr val="FF0000"/>
          </a:solidFill>
        </p:spPr>
        <p:txBody>
          <a:bodyPr wrap="square" rtlCol="0">
            <a:spAutoFit/>
          </a:bodyPr>
          <a:lstStyle/>
          <a:p>
            <a:r>
              <a:rPr lang="en-US" sz="3200" dirty="0"/>
              <a:t>             INTRODUCTION</a:t>
            </a:r>
          </a:p>
        </p:txBody>
      </p:sp>
      <p:sp>
        <p:nvSpPr>
          <p:cNvPr id="4" name="Rectangle 3"/>
          <p:cNvSpPr/>
          <p:nvPr/>
        </p:nvSpPr>
        <p:spPr>
          <a:xfrm>
            <a:off x="714348" y="1571612"/>
            <a:ext cx="285752" cy="28575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071538" y="1500174"/>
            <a:ext cx="7215238" cy="461665"/>
          </a:xfrm>
          <a:prstGeom prst="rect">
            <a:avLst/>
          </a:prstGeom>
          <a:noFill/>
        </p:spPr>
        <p:txBody>
          <a:bodyPr wrap="square" rtlCol="0">
            <a:spAutoFit/>
          </a:bodyPr>
          <a:lstStyle/>
          <a:p>
            <a:r>
              <a:rPr lang="en-US" sz="2400" dirty="0">
                <a:latin typeface="Arial Rounded MT Bold" pitchFamily="34" charset="0"/>
              </a:rPr>
              <a:t>WHAT   IS     DESKTOP     ASSISTANT  </a:t>
            </a:r>
            <a:r>
              <a:rPr lang="en-US" sz="2400" dirty="0">
                <a:latin typeface="Arial Black" pitchFamily="34" charset="0"/>
              </a:rPr>
              <a:t>?</a:t>
            </a:r>
          </a:p>
        </p:txBody>
      </p:sp>
      <p:sp>
        <p:nvSpPr>
          <p:cNvPr id="6" name="Rectangle 5"/>
          <p:cNvSpPr/>
          <p:nvPr/>
        </p:nvSpPr>
        <p:spPr>
          <a:xfrm>
            <a:off x="571472" y="1500174"/>
            <a:ext cx="500034" cy="42862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357158" y="2143116"/>
            <a:ext cx="6858048" cy="923330"/>
          </a:xfrm>
          <a:prstGeom prst="rect">
            <a:avLst/>
          </a:prstGeom>
          <a:noFill/>
        </p:spPr>
        <p:txBody>
          <a:bodyPr wrap="square" rtlCol="0">
            <a:spAutoFit/>
          </a:bodyPr>
          <a:lstStyle/>
          <a:p>
            <a:r>
              <a:rPr lang="en-US" dirty="0">
                <a:latin typeface="Arial Rounded MT Bold" pitchFamily="34" charset="0"/>
              </a:rPr>
              <a:t>A desktop</a:t>
            </a:r>
            <a:r>
              <a:rPr lang="en-US" b="1" dirty="0">
                <a:latin typeface="Arial Rounded MT Bold" pitchFamily="34" charset="0"/>
              </a:rPr>
              <a:t> assistant</a:t>
            </a:r>
            <a:r>
              <a:rPr lang="en-US" dirty="0">
                <a:latin typeface="Arial Rounded MT Bold" pitchFamily="34" charset="0"/>
              </a:rPr>
              <a:t>  or virtual</a:t>
            </a:r>
            <a:r>
              <a:rPr lang="en-US" b="1" dirty="0">
                <a:latin typeface="Arial Rounded MT Bold" pitchFamily="34" charset="0"/>
              </a:rPr>
              <a:t> assistant</a:t>
            </a:r>
            <a:r>
              <a:rPr lang="en-US" dirty="0">
                <a:latin typeface="Arial Rounded MT Bold" pitchFamily="34" charset="0"/>
              </a:rPr>
              <a:t>  is a </a:t>
            </a:r>
            <a:r>
              <a:rPr lang="en-US" dirty="0">
                <a:latin typeface="Arial Rounded MT Bold" pitchFamily="34" charset="0"/>
                <a:hlinkClick r:id="rId2" tooltip="Software agent"/>
              </a:rPr>
              <a:t>software agent</a:t>
            </a:r>
            <a:r>
              <a:rPr lang="en-US" dirty="0">
                <a:latin typeface="Arial Rounded MT Bold" pitchFamily="34" charset="0"/>
              </a:rPr>
              <a:t> that can perform tasks or services for an individual based on commands or questions</a:t>
            </a:r>
            <a:r>
              <a:rPr lang="en-US" dirty="0"/>
              <a:t>.</a:t>
            </a:r>
          </a:p>
        </p:txBody>
      </p:sp>
      <p:sp>
        <p:nvSpPr>
          <p:cNvPr id="10" name="TextBox 9"/>
          <p:cNvSpPr txBox="1"/>
          <p:nvPr/>
        </p:nvSpPr>
        <p:spPr>
          <a:xfrm>
            <a:off x="357158" y="3143248"/>
            <a:ext cx="6215106" cy="923330"/>
          </a:xfrm>
          <a:prstGeom prst="rect">
            <a:avLst/>
          </a:prstGeom>
          <a:noFill/>
        </p:spPr>
        <p:txBody>
          <a:bodyPr wrap="square" rtlCol="0">
            <a:spAutoFit/>
          </a:bodyPr>
          <a:lstStyle/>
          <a:p>
            <a:r>
              <a:rPr lang="en-US" dirty="0">
                <a:latin typeface="Arial Rounded MT Bold" pitchFamily="34" charset="0"/>
              </a:rPr>
              <a:t>It is an application program that </a:t>
            </a:r>
            <a:r>
              <a:rPr lang="en-US" u="sng" dirty="0">
                <a:latin typeface="Arial Rounded MT Bold" pitchFamily="34" charset="0"/>
                <a:hlinkClick r:id="rId3"/>
              </a:rPr>
              <a:t>understands natural language</a:t>
            </a:r>
            <a:r>
              <a:rPr lang="en-US" dirty="0">
                <a:latin typeface="Arial Rounded MT Bold" pitchFamily="34" charset="0"/>
              </a:rPr>
              <a:t> voice commands and completes tasks for the user.</a:t>
            </a:r>
          </a:p>
        </p:txBody>
      </p:sp>
      <p:sp>
        <p:nvSpPr>
          <p:cNvPr id="11" name="TextBox 10"/>
          <p:cNvSpPr txBox="1"/>
          <p:nvPr/>
        </p:nvSpPr>
        <p:spPr>
          <a:xfrm>
            <a:off x="428596" y="4143380"/>
            <a:ext cx="6858048" cy="2308324"/>
          </a:xfrm>
          <a:prstGeom prst="rect">
            <a:avLst/>
          </a:prstGeom>
          <a:noFill/>
        </p:spPr>
        <p:txBody>
          <a:bodyPr wrap="square" rtlCol="0">
            <a:spAutoFit/>
          </a:bodyPr>
          <a:lstStyle/>
          <a:p>
            <a:r>
              <a:rPr lang="en-US" dirty="0">
                <a:latin typeface="Arial Rounded MT Bold" pitchFamily="34" charset="0"/>
              </a:rPr>
              <a:t>Such tasks, historically performed by a personal assistant or secretary, include taking dictation, reading text or email messages aloud, looking up phone numbers, scheduling, placing phone calls and reminding the end user about appointments. Popular virtual assistants currently include Amazon </a:t>
            </a:r>
            <a:r>
              <a:rPr lang="en-US" u="sng" dirty="0" err="1">
                <a:latin typeface="Arial Rounded MT Bold" pitchFamily="34" charset="0"/>
                <a:hlinkClick r:id="rId4"/>
              </a:rPr>
              <a:t>Alexa</a:t>
            </a:r>
            <a:r>
              <a:rPr lang="en-US" dirty="0">
                <a:latin typeface="Arial Rounded MT Bold" pitchFamily="34" charset="0"/>
              </a:rPr>
              <a:t>, Apple's </a:t>
            </a:r>
            <a:r>
              <a:rPr lang="en-US" u="sng" dirty="0" err="1">
                <a:latin typeface="Arial Rounded MT Bold" pitchFamily="34" charset="0"/>
                <a:hlinkClick r:id="rId5"/>
              </a:rPr>
              <a:t>Siri</a:t>
            </a:r>
            <a:r>
              <a:rPr lang="en-US" dirty="0">
                <a:latin typeface="Arial Rounded MT Bold" pitchFamily="34" charset="0"/>
              </a:rPr>
              <a:t>, </a:t>
            </a:r>
            <a:r>
              <a:rPr lang="en-US" u="sng" dirty="0">
                <a:latin typeface="Arial Rounded MT Bold" pitchFamily="34" charset="0"/>
                <a:hlinkClick r:id="rId6"/>
              </a:rPr>
              <a:t>Google Assistant</a:t>
            </a:r>
            <a:r>
              <a:rPr lang="en-US" dirty="0">
                <a:latin typeface="Arial Rounded MT Bold" pitchFamily="34" charset="0"/>
              </a:rPr>
              <a:t> and Microsoft's </a:t>
            </a:r>
            <a:r>
              <a:rPr lang="en-US" u="sng" dirty="0" err="1">
                <a:latin typeface="Arial Rounded MT Bold" pitchFamily="34" charset="0"/>
                <a:hlinkClick r:id="rId7"/>
              </a:rPr>
              <a:t>Cortana</a:t>
            </a:r>
            <a:r>
              <a:rPr lang="en-US" dirty="0">
                <a:latin typeface="Arial Rounded MT Bold" pitchFamily="34" charset="0"/>
              </a:rPr>
              <a:t> -- the digital assistant built into Windows Phone 8.1 and Windows 10.</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00232" y="214290"/>
            <a:ext cx="4786346" cy="523220"/>
          </a:xfrm>
          <a:prstGeom prst="rect">
            <a:avLst/>
          </a:prstGeom>
          <a:solidFill>
            <a:srgbClr val="FF0000"/>
          </a:solidFill>
        </p:spPr>
        <p:txBody>
          <a:bodyPr wrap="square" rtlCol="0">
            <a:spAutoFit/>
          </a:bodyPr>
          <a:lstStyle/>
          <a:p>
            <a:r>
              <a:rPr lang="en-US" sz="2800" dirty="0">
                <a:latin typeface="Bahnschrift SemiBold" pitchFamily="34" charset="0"/>
              </a:rPr>
              <a:t>                 HISTORY</a:t>
            </a:r>
          </a:p>
        </p:txBody>
      </p:sp>
      <p:sp>
        <p:nvSpPr>
          <p:cNvPr id="5" name="TextBox 4"/>
          <p:cNvSpPr txBox="1"/>
          <p:nvPr/>
        </p:nvSpPr>
        <p:spPr>
          <a:xfrm>
            <a:off x="214282" y="1000108"/>
            <a:ext cx="8929718" cy="5355312"/>
          </a:xfrm>
          <a:prstGeom prst="rect">
            <a:avLst/>
          </a:prstGeom>
          <a:noFill/>
        </p:spPr>
        <p:txBody>
          <a:bodyPr wrap="square" rtlCol="0">
            <a:spAutoFit/>
          </a:bodyPr>
          <a:lstStyle/>
          <a:p>
            <a:r>
              <a:rPr lang="en-US" dirty="0">
                <a:latin typeface="Bahnschrift Condensed" pitchFamily="34" charset="0"/>
              </a:rPr>
              <a:t>The 1990s digital speech recognition technology became a feature of the personal computer with </a:t>
            </a:r>
            <a:r>
              <a:rPr lang="en-US" dirty="0">
                <a:latin typeface="Bahnschrift Condensed" pitchFamily="34" charset="0"/>
                <a:hlinkClick r:id="rId2" tooltip="IBM"/>
              </a:rPr>
              <a:t>IBM</a:t>
            </a:r>
            <a:r>
              <a:rPr lang="en-US" dirty="0">
                <a:latin typeface="Bahnschrift Condensed" pitchFamily="34" charset="0"/>
              </a:rPr>
              <a:t>, </a:t>
            </a:r>
            <a:r>
              <a:rPr lang="en-US" dirty="0">
                <a:latin typeface="Bahnschrift Condensed" pitchFamily="34" charset="0"/>
                <a:hlinkClick r:id="rId3" tooltip="Philips"/>
              </a:rPr>
              <a:t>Philips</a:t>
            </a:r>
            <a:r>
              <a:rPr lang="en-US" dirty="0">
                <a:latin typeface="Bahnschrift Condensed" pitchFamily="34" charset="0"/>
              </a:rPr>
              <a:t> and </a:t>
            </a:r>
            <a:r>
              <a:rPr lang="en-US" dirty="0">
                <a:latin typeface="Bahnschrift Condensed" pitchFamily="34" charset="0"/>
                <a:hlinkClick r:id="rId4" tooltip="Lernout &amp; Hauspie"/>
              </a:rPr>
              <a:t>Lernout &amp; Hauspie</a:t>
            </a:r>
            <a:r>
              <a:rPr lang="en-US" dirty="0">
                <a:latin typeface="Bahnschrift Condensed" pitchFamily="34" charset="0"/>
              </a:rPr>
              <a:t> fighting for customers. Much later the market launch of the first </a:t>
            </a:r>
            <a:r>
              <a:rPr lang="en-US" dirty="0" err="1">
                <a:latin typeface="Bahnschrift Condensed" pitchFamily="34" charset="0"/>
                <a:hlinkClick r:id="rId5" tooltip="Smartphone"/>
              </a:rPr>
              <a:t>smartphone</a:t>
            </a:r>
            <a:r>
              <a:rPr lang="en-US" dirty="0">
                <a:latin typeface="Bahnschrift Condensed" pitchFamily="34" charset="0"/>
              </a:rPr>
              <a:t> </a:t>
            </a:r>
            <a:r>
              <a:rPr lang="en-US" dirty="0">
                <a:latin typeface="Bahnschrift Condensed" pitchFamily="34" charset="0"/>
                <a:hlinkClick r:id="rId6" tooltip="IBM Simon"/>
              </a:rPr>
              <a:t>IBM Simon</a:t>
            </a:r>
            <a:r>
              <a:rPr lang="en-US" dirty="0">
                <a:latin typeface="Bahnschrift Condensed" pitchFamily="34" charset="0"/>
              </a:rPr>
              <a:t> in 1994 laid the foundation for smart virtual assistants as we know them today.</a:t>
            </a:r>
          </a:p>
          <a:p>
            <a:r>
              <a:rPr lang="en-US" dirty="0">
                <a:latin typeface="Bahnschrift Condensed" pitchFamily="34" charset="0"/>
              </a:rPr>
              <a:t>In 1997 Dragon’s </a:t>
            </a:r>
            <a:r>
              <a:rPr lang="en-US" dirty="0">
                <a:latin typeface="Bahnschrift Condensed" pitchFamily="34" charset="0"/>
                <a:hlinkClick r:id="rId7" tooltip="Dragon NaturallySpeaking"/>
              </a:rPr>
              <a:t>Naturally Speaking</a:t>
            </a:r>
            <a:r>
              <a:rPr lang="en-US" dirty="0">
                <a:latin typeface="Bahnschrift Condensed" pitchFamily="34" charset="0"/>
              </a:rPr>
              <a:t> software could recognize and transcribe natural human speech without pauses between each word into a document at a rate of 100 words per minute. A version of Naturally Speaking is still available for download and it is still used today, for instance, by many doctors in the US and the UK to document their medical records.</a:t>
            </a:r>
          </a:p>
          <a:p>
            <a:r>
              <a:rPr lang="en-US" dirty="0">
                <a:latin typeface="Bahnschrift Condensed" pitchFamily="34" charset="0"/>
              </a:rPr>
              <a:t>In 2001 </a:t>
            </a:r>
            <a:r>
              <a:rPr lang="en-US" dirty="0" err="1">
                <a:latin typeface="Bahnschrift Condensed" pitchFamily="34" charset="0"/>
                <a:hlinkClick r:id="rId8" tooltip="Colloquis"/>
              </a:rPr>
              <a:t>Colloquis</a:t>
            </a:r>
            <a:r>
              <a:rPr lang="en-US" dirty="0">
                <a:latin typeface="Bahnschrift Condensed" pitchFamily="34" charset="0"/>
              </a:rPr>
              <a:t> publicly launched </a:t>
            </a:r>
            <a:r>
              <a:rPr lang="en-US" dirty="0" err="1">
                <a:latin typeface="Bahnschrift Condensed" pitchFamily="34" charset="0"/>
                <a:hlinkClick r:id="rId9" tooltip="SmarterChild"/>
              </a:rPr>
              <a:t>SmarterChild</a:t>
            </a:r>
            <a:r>
              <a:rPr lang="en-US" dirty="0">
                <a:latin typeface="Bahnschrift Condensed" pitchFamily="34" charset="0"/>
              </a:rPr>
              <a:t>, on platforms like </a:t>
            </a:r>
            <a:r>
              <a:rPr lang="en-US" dirty="0">
                <a:latin typeface="Bahnschrift Condensed" pitchFamily="34" charset="0"/>
                <a:hlinkClick r:id="rId10" tooltip="AIM (software)"/>
              </a:rPr>
              <a:t>AIM</a:t>
            </a:r>
            <a:r>
              <a:rPr lang="en-US" dirty="0">
                <a:latin typeface="Bahnschrift Condensed" pitchFamily="34" charset="0"/>
              </a:rPr>
              <a:t> and </a:t>
            </a:r>
            <a:r>
              <a:rPr lang="en-US" dirty="0">
                <a:latin typeface="Bahnschrift Condensed" pitchFamily="34" charset="0"/>
                <a:hlinkClick r:id="rId11" tooltip="MSN Messenger"/>
              </a:rPr>
              <a:t>MSN Messenger</a:t>
            </a:r>
            <a:r>
              <a:rPr lang="en-US" dirty="0">
                <a:latin typeface="Bahnschrift Condensed" pitchFamily="34" charset="0"/>
              </a:rPr>
              <a:t>. While entirely text-based </a:t>
            </a:r>
            <a:r>
              <a:rPr lang="en-US" dirty="0" err="1">
                <a:latin typeface="Bahnschrift Condensed" pitchFamily="34" charset="0"/>
              </a:rPr>
              <a:t>SmarterChild</a:t>
            </a:r>
            <a:r>
              <a:rPr lang="en-US" dirty="0">
                <a:latin typeface="Bahnschrift Condensed" pitchFamily="34" charset="0"/>
              </a:rPr>
              <a:t> was able to play games, check the weather, look up facts, and converse with users to an extent.</a:t>
            </a:r>
            <a:r>
              <a:rPr lang="en-US" baseline="30000" dirty="0">
                <a:latin typeface="Bahnschrift Condensed" pitchFamily="34" charset="0"/>
                <a:hlinkClick r:id="rId12"/>
              </a:rPr>
              <a:t>[8]</a:t>
            </a:r>
            <a:endParaRPr lang="en-US" dirty="0">
              <a:latin typeface="Bahnschrift Condensed" pitchFamily="34" charset="0"/>
            </a:endParaRPr>
          </a:p>
          <a:p>
            <a:r>
              <a:rPr lang="en-US" dirty="0">
                <a:latin typeface="Bahnschrift Condensed" pitchFamily="34" charset="0"/>
              </a:rPr>
              <a:t>The first modern digital virtual assistant installed on a </a:t>
            </a:r>
            <a:r>
              <a:rPr lang="en-US" dirty="0" err="1">
                <a:latin typeface="Bahnschrift Condensed" pitchFamily="34" charset="0"/>
              </a:rPr>
              <a:t>smartphone</a:t>
            </a:r>
            <a:r>
              <a:rPr lang="en-US" dirty="0">
                <a:latin typeface="Bahnschrift Condensed" pitchFamily="34" charset="0"/>
              </a:rPr>
              <a:t> was </a:t>
            </a:r>
            <a:r>
              <a:rPr lang="en-US" dirty="0" err="1">
                <a:latin typeface="Bahnschrift Condensed" pitchFamily="34" charset="0"/>
                <a:hlinkClick r:id="rId13" tooltip="Siri"/>
              </a:rPr>
              <a:t>Siri</a:t>
            </a:r>
            <a:r>
              <a:rPr lang="en-US" dirty="0">
                <a:latin typeface="Bahnschrift Condensed" pitchFamily="34" charset="0"/>
              </a:rPr>
              <a:t>, which was introduced as a feature of the </a:t>
            </a:r>
            <a:r>
              <a:rPr lang="en-US" dirty="0" err="1">
                <a:latin typeface="Bahnschrift Condensed" pitchFamily="34" charset="0"/>
                <a:hlinkClick r:id="rId14" tooltip="IPhone 4S"/>
              </a:rPr>
              <a:t>iPhone</a:t>
            </a:r>
            <a:r>
              <a:rPr lang="en-US" dirty="0">
                <a:latin typeface="Bahnschrift Condensed" pitchFamily="34" charset="0"/>
                <a:hlinkClick r:id="rId14" tooltip="IPhone 4S"/>
              </a:rPr>
              <a:t> 4S</a:t>
            </a:r>
            <a:r>
              <a:rPr lang="en-US" dirty="0">
                <a:latin typeface="Bahnschrift Condensed" pitchFamily="34" charset="0"/>
              </a:rPr>
              <a:t> on 4 October 2011.</a:t>
            </a:r>
            <a:r>
              <a:rPr lang="en-US" baseline="30000" dirty="0">
                <a:latin typeface="Bahnschrift Condensed" pitchFamily="34" charset="0"/>
                <a:hlinkClick r:id="rId12"/>
              </a:rPr>
              <a:t>[9]</a:t>
            </a:r>
            <a:r>
              <a:rPr lang="en-US" dirty="0">
                <a:latin typeface="Bahnschrift Condensed" pitchFamily="34" charset="0"/>
              </a:rPr>
              <a:t> </a:t>
            </a:r>
            <a:r>
              <a:rPr lang="en-US" dirty="0">
                <a:latin typeface="Bahnschrift Condensed" pitchFamily="34" charset="0"/>
                <a:hlinkClick r:id="rId15" tooltip="Apple Inc."/>
              </a:rPr>
              <a:t>Apple Inc.</a:t>
            </a:r>
            <a:r>
              <a:rPr lang="en-US" dirty="0">
                <a:latin typeface="Bahnschrift Condensed" pitchFamily="34" charset="0"/>
              </a:rPr>
              <a:t> developed </a:t>
            </a:r>
            <a:r>
              <a:rPr lang="en-US" dirty="0" err="1">
                <a:latin typeface="Bahnschrift Condensed" pitchFamily="34" charset="0"/>
              </a:rPr>
              <a:t>Siri</a:t>
            </a:r>
            <a:r>
              <a:rPr lang="en-US" dirty="0">
                <a:latin typeface="Bahnschrift Condensed" pitchFamily="34" charset="0"/>
              </a:rPr>
              <a:t> following the 2010 acquisition of </a:t>
            </a:r>
            <a:r>
              <a:rPr lang="en-US" dirty="0" err="1">
                <a:latin typeface="Bahnschrift Condensed" pitchFamily="34" charset="0"/>
                <a:hlinkClick r:id="rId16" tooltip="Siri Inc."/>
              </a:rPr>
              <a:t>Siri</a:t>
            </a:r>
            <a:r>
              <a:rPr lang="en-US" dirty="0">
                <a:latin typeface="Bahnschrift Condensed" pitchFamily="34" charset="0"/>
                <a:hlinkClick r:id="rId16" tooltip="Siri Inc."/>
              </a:rPr>
              <a:t> Inc.</a:t>
            </a:r>
            <a:r>
              <a:rPr lang="en-US" dirty="0">
                <a:latin typeface="Bahnschrift Condensed" pitchFamily="34" charset="0"/>
              </a:rPr>
              <a:t>, a </a:t>
            </a:r>
            <a:r>
              <a:rPr lang="en-US" dirty="0">
                <a:latin typeface="Bahnschrift Condensed" pitchFamily="34" charset="0"/>
                <a:hlinkClick r:id="rId17" tooltip="Corporate spin-off"/>
              </a:rPr>
              <a:t>spin-off</a:t>
            </a:r>
            <a:r>
              <a:rPr lang="en-US" dirty="0">
                <a:latin typeface="Bahnschrift Condensed" pitchFamily="34" charset="0"/>
              </a:rPr>
              <a:t> of </a:t>
            </a:r>
            <a:r>
              <a:rPr lang="en-US" dirty="0">
                <a:latin typeface="Bahnschrift Condensed" pitchFamily="34" charset="0"/>
                <a:hlinkClick r:id="rId18" tooltip="SRI International"/>
              </a:rPr>
              <a:t>SRI International</a:t>
            </a:r>
            <a:r>
              <a:rPr lang="en-US" dirty="0">
                <a:latin typeface="Bahnschrift Condensed" pitchFamily="34" charset="0"/>
              </a:rPr>
              <a:t>, which is a research institute financed by </a:t>
            </a:r>
            <a:r>
              <a:rPr lang="en-US" dirty="0">
                <a:latin typeface="Bahnschrift Condensed" pitchFamily="34" charset="0"/>
                <a:hlinkClick r:id="rId19" tooltip="DARPA"/>
              </a:rPr>
              <a:t>DARPA</a:t>
            </a:r>
            <a:r>
              <a:rPr lang="en-US" dirty="0">
                <a:latin typeface="Bahnschrift Condensed" pitchFamily="34" charset="0"/>
              </a:rPr>
              <a:t> and the </a:t>
            </a:r>
            <a:r>
              <a:rPr lang="en-US" dirty="0">
                <a:latin typeface="Bahnschrift Condensed" pitchFamily="34" charset="0"/>
                <a:hlinkClick r:id="rId20" tooltip="United States Department of Defense"/>
              </a:rPr>
              <a:t>United States Department of Defense</a:t>
            </a:r>
            <a:r>
              <a:rPr lang="en-US" dirty="0">
                <a:latin typeface="Bahnschrift Condensed" pitchFamily="34" charset="0"/>
              </a:rPr>
              <a:t>.</a:t>
            </a:r>
            <a:r>
              <a:rPr lang="en-US" baseline="30000" dirty="0">
                <a:latin typeface="Bahnschrift Condensed" pitchFamily="34" charset="0"/>
                <a:hlinkClick r:id="rId12"/>
              </a:rPr>
              <a:t>[10]</a:t>
            </a:r>
            <a:r>
              <a:rPr lang="en-US" dirty="0">
                <a:latin typeface="Bahnschrift Condensed" pitchFamily="34" charset="0"/>
              </a:rPr>
              <a:t> Its aim was to aid in tasks such as sending a text message, making phone calls, checking the weather or setting up an alarm. Over time, it has developed to provide restaurant recommendations, search the internet, and provide driving directions.</a:t>
            </a:r>
          </a:p>
          <a:p>
            <a:r>
              <a:rPr lang="en-US" dirty="0">
                <a:latin typeface="Bahnschrift Condensed" pitchFamily="34" charset="0"/>
              </a:rPr>
              <a:t>In November 2014, Amazon announced </a:t>
            </a:r>
            <a:r>
              <a:rPr lang="en-US" dirty="0" err="1">
                <a:latin typeface="Bahnschrift Condensed" pitchFamily="34" charset="0"/>
              </a:rPr>
              <a:t>Alexa</a:t>
            </a:r>
            <a:r>
              <a:rPr lang="en-US" dirty="0">
                <a:latin typeface="Bahnschrift Condensed" pitchFamily="34" charset="0"/>
              </a:rPr>
              <a:t> alongside the Echo.</a:t>
            </a:r>
          </a:p>
          <a:p>
            <a:r>
              <a:rPr lang="en-US" dirty="0">
                <a:latin typeface="Bahnschrift Condensed" pitchFamily="34" charset="0"/>
              </a:rPr>
              <a:t>In April 2017 Amazon released a service for building </a:t>
            </a:r>
            <a:r>
              <a:rPr lang="en-US" dirty="0">
                <a:latin typeface="Bahnschrift Condensed" pitchFamily="34" charset="0"/>
                <a:hlinkClick r:id="rId21" tooltip="Conversational interfaces"/>
              </a:rPr>
              <a:t>conversational interfaces</a:t>
            </a:r>
            <a:r>
              <a:rPr lang="en-US" dirty="0">
                <a:latin typeface="Bahnschrift Condensed" pitchFamily="34" charset="0"/>
              </a:rPr>
              <a:t> for any type of virtual assistant or interface.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ages (1).jpg"/>
          <p:cNvPicPr>
            <a:picLocks noChangeAspect="1"/>
          </p:cNvPicPr>
          <p:nvPr/>
        </p:nvPicPr>
        <p:blipFill>
          <a:blip r:embed="rId2"/>
          <a:stretch>
            <a:fillRect/>
          </a:stretch>
        </p:blipFill>
        <p:spPr>
          <a:xfrm>
            <a:off x="0" y="714355"/>
            <a:ext cx="9144000" cy="624114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143116"/>
            <a:ext cx="4572032" cy="1754326"/>
          </a:xfrm>
          <a:prstGeom prst="rect">
            <a:avLst/>
          </a:prstGeom>
          <a:solidFill>
            <a:srgbClr val="FF0000"/>
          </a:solidFill>
        </p:spPr>
        <p:txBody>
          <a:bodyPr wrap="square" rtlCol="0">
            <a:spAutoFit/>
          </a:bodyPr>
          <a:lstStyle/>
          <a:p>
            <a:r>
              <a:rPr lang="en-US" sz="5400" dirty="0">
                <a:latin typeface="Agency FB" pitchFamily="34" charset="0"/>
              </a:rPr>
              <a:t>BASIC CONCEPTS        </a:t>
            </a:r>
          </a:p>
          <a:p>
            <a:r>
              <a:rPr lang="en-US" sz="5400" dirty="0">
                <a:latin typeface="Agency FB" pitchFamily="34" charset="0"/>
              </a:rPr>
              <a:t>        USED</a:t>
            </a:r>
          </a:p>
        </p:txBody>
      </p:sp>
      <p:sp>
        <p:nvSpPr>
          <p:cNvPr id="3" name="Right Arrow 2"/>
          <p:cNvSpPr/>
          <p:nvPr/>
        </p:nvSpPr>
        <p:spPr>
          <a:xfrm>
            <a:off x="4071934" y="2214554"/>
            <a:ext cx="2071702" cy="17145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6572264" y="1714488"/>
            <a:ext cx="2786082" cy="3416320"/>
          </a:xfrm>
          <a:prstGeom prst="rect">
            <a:avLst/>
          </a:prstGeom>
          <a:noFill/>
        </p:spPr>
        <p:txBody>
          <a:bodyPr wrap="square" rtlCol="0">
            <a:spAutoFit/>
          </a:bodyPr>
          <a:lstStyle/>
          <a:p>
            <a:r>
              <a:rPr lang="en-US" sz="2400" dirty="0">
                <a:latin typeface="Arial Black" pitchFamily="34" charset="0"/>
              </a:rPr>
              <a:t>ADVANCED PYTHON</a:t>
            </a:r>
          </a:p>
          <a:p>
            <a:endParaRPr lang="en-US" sz="2400" dirty="0">
              <a:latin typeface="Arial Black" pitchFamily="34" charset="0"/>
            </a:endParaRPr>
          </a:p>
          <a:p>
            <a:endParaRPr lang="en-US" sz="2400" dirty="0">
              <a:latin typeface="Arial Black" pitchFamily="34" charset="0"/>
            </a:endParaRPr>
          </a:p>
          <a:p>
            <a:r>
              <a:rPr lang="en-US" sz="2400" dirty="0">
                <a:latin typeface="Arial Black" pitchFamily="34" charset="0"/>
              </a:rPr>
              <a:t>FUNCTIONS</a:t>
            </a:r>
          </a:p>
          <a:p>
            <a:endParaRPr lang="en-US" sz="2400" dirty="0">
              <a:latin typeface="Arial Black" pitchFamily="34" charset="0"/>
            </a:endParaRPr>
          </a:p>
          <a:p>
            <a:endParaRPr lang="en-US" sz="2400" dirty="0">
              <a:latin typeface="Arial Black" pitchFamily="34" charset="0"/>
            </a:endParaRPr>
          </a:p>
          <a:p>
            <a:r>
              <a:rPr lang="en-US" sz="2400" dirty="0">
                <a:latin typeface="Arial Black" pitchFamily="34" charset="0"/>
              </a:rPr>
              <a:t>DESKTOP DIRECTORIES</a:t>
            </a:r>
          </a:p>
        </p:txBody>
      </p:sp>
      <p:sp>
        <p:nvSpPr>
          <p:cNvPr id="5" name="Rounded Rectangle 4"/>
          <p:cNvSpPr/>
          <p:nvPr/>
        </p:nvSpPr>
        <p:spPr>
          <a:xfrm>
            <a:off x="6215074" y="3214686"/>
            <a:ext cx="285752" cy="285752"/>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flipV="1">
            <a:off x="6215074" y="1785926"/>
            <a:ext cx="285752" cy="285752"/>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6215074" y="4286256"/>
            <a:ext cx="285752" cy="285752"/>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6143636" y="4357694"/>
            <a:ext cx="428628" cy="35719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857488" y="928670"/>
            <a:ext cx="91440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7000892" y="357166"/>
            <a:ext cx="1071570" cy="9286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1857356" y="4286256"/>
            <a:ext cx="857256" cy="9286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6572264" y="5643578"/>
            <a:ext cx="428628" cy="5000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14546" y="428604"/>
            <a:ext cx="4857784" cy="461665"/>
          </a:xfrm>
          <a:prstGeom prst="rect">
            <a:avLst/>
          </a:prstGeom>
          <a:solidFill>
            <a:srgbClr val="FF0000"/>
          </a:solidFill>
        </p:spPr>
        <p:txBody>
          <a:bodyPr wrap="square" rtlCol="0">
            <a:spAutoFit/>
          </a:bodyPr>
          <a:lstStyle/>
          <a:p>
            <a:r>
              <a:rPr lang="en-US" sz="2400" dirty="0">
                <a:latin typeface="Arial Black" pitchFamily="34" charset="0"/>
              </a:rPr>
              <a:t>              WORKING</a:t>
            </a:r>
          </a:p>
        </p:txBody>
      </p:sp>
      <p:sp>
        <p:nvSpPr>
          <p:cNvPr id="3" name="TextBox 2"/>
          <p:cNvSpPr txBox="1"/>
          <p:nvPr/>
        </p:nvSpPr>
        <p:spPr>
          <a:xfrm>
            <a:off x="285720" y="1285860"/>
            <a:ext cx="8215370" cy="1200329"/>
          </a:xfrm>
          <a:prstGeom prst="rect">
            <a:avLst/>
          </a:prstGeom>
          <a:noFill/>
        </p:spPr>
        <p:txBody>
          <a:bodyPr wrap="square" rtlCol="0">
            <a:spAutoFit/>
          </a:bodyPr>
          <a:lstStyle/>
          <a:p>
            <a:r>
              <a:rPr lang="en-US" dirty="0">
                <a:latin typeface="Arial Black" pitchFamily="34" charset="0"/>
              </a:rPr>
              <a:t>Virtual assistants like these can do everything from answer questions. They can respond to many voice commands</a:t>
            </a:r>
            <a:r>
              <a:rPr lang="en-US">
                <a:latin typeface="Arial Black" pitchFamily="34" charset="0"/>
              </a:rPr>
              <a:t>, Anything </a:t>
            </a:r>
            <a:r>
              <a:rPr lang="en-US" dirty="0">
                <a:latin typeface="Arial Black" pitchFamily="34" charset="0"/>
              </a:rPr>
              <a:t>you do on your phone, you can probably ask your virtual assistant to do for you.</a:t>
            </a:r>
          </a:p>
        </p:txBody>
      </p:sp>
      <p:sp>
        <p:nvSpPr>
          <p:cNvPr id="4" name="TextBox 3"/>
          <p:cNvSpPr txBox="1"/>
          <p:nvPr/>
        </p:nvSpPr>
        <p:spPr>
          <a:xfrm>
            <a:off x="214282" y="3571876"/>
            <a:ext cx="8501122" cy="1200329"/>
          </a:xfrm>
          <a:prstGeom prst="rect">
            <a:avLst/>
          </a:prstGeom>
          <a:noFill/>
        </p:spPr>
        <p:txBody>
          <a:bodyPr wrap="square" rtlCol="0">
            <a:spAutoFit/>
          </a:bodyPr>
          <a:lstStyle/>
          <a:p>
            <a:r>
              <a:rPr lang="en-US" dirty="0">
                <a:latin typeface="Arial Black" pitchFamily="34" charset="0"/>
              </a:rPr>
              <a:t>Virtual assistants are passive listening devices that respond once they recognize a command or greeting (such as "Hey </a:t>
            </a:r>
            <a:r>
              <a:rPr lang="en-US" dirty="0" err="1">
                <a:latin typeface="Arial Black" pitchFamily="34" charset="0"/>
              </a:rPr>
              <a:t>Siri</a:t>
            </a:r>
            <a:r>
              <a:rPr lang="en-US" dirty="0">
                <a:latin typeface="Arial Black" pitchFamily="34" charset="0"/>
              </a:rPr>
              <a:t>"). Passive listening means the device always hears what's happening around it.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ages (2).jpg"/>
          <p:cNvPicPr>
            <a:picLocks noChangeAspect="1"/>
          </p:cNvPicPr>
          <p:nvPr/>
        </p:nvPicPr>
        <p:blipFill>
          <a:blip r:embed="rId2"/>
          <a:stretch>
            <a:fillRect/>
          </a:stretch>
        </p:blipFill>
        <p:spPr>
          <a:xfrm>
            <a:off x="0" y="0"/>
            <a:ext cx="9100882" cy="68580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hatsApp Video 2021-12-10 at 10.48.30 PM">
            <a:hlinkClick r:id="" action="ppaction://media"/>
            <a:extLst>
              <a:ext uri="{FF2B5EF4-FFF2-40B4-BE49-F238E27FC236}">
                <a16:creationId xmlns:a16="http://schemas.microsoft.com/office/drawing/2014/main" id="{90BC3BD6-0D0D-4401-B706-942958F90A6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69010" y="1844824"/>
            <a:ext cx="8005980" cy="4691321"/>
          </a:xfrm>
          <a:prstGeom prst="rect">
            <a:avLst/>
          </a:prstGeom>
        </p:spPr>
      </p:pic>
      <p:sp>
        <p:nvSpPr>
          <p:cNvPr id="5" name="TextBox 4">
            <a:extLst>
              <a:ext uri="{FF2B5EF4-FFF2-40B4-BE49-F238E27FC236}">
                <a16:creationId xmlns:a16="http://schemas.microsoft.com/office/drawing/2014/main" id="{38FE55EF-D1C6-45F6-8A37-9F6DD869933A}"/>
              </a:ext>
            </a:extLst>
          </p:cNvPr>
          <p:cNvSpPr txBox="1"/>
          <p:nvPr/>
        </p:nvSpPr>
        <p:spPr>
          <a:xfrm>
            <a:off x="1259632" y="404664"/>
            <a:ext cx="6480720" cy="1077218"/>
          </a:xfrm>
          <a:prstGeom prst="rect">
            <a:avLst/>
          </a:prstGeom>
          <a:noFill/>
        </p:spPr>
        <p:txBody>
          <a:bodyPr wrap="square" rtlCol="0">
            <a:spAutoFit/>
          </a:bodyPr>
          <a:lstStyle/>
          <a:p>
            <a:r>
              <a:rPr lang="en-US" sz="3200">
                <a:latin typeface="Algerian" pitchFamily="82" charset="0"/>
                <a:cs typeface="Arial" pitchFamily="34" charset="0"/>
              </a:rPr>
              <a:t>                         </a:t>
            </a:r>
            <a:r>
              <a:rPr lang="en-US" sz="3200" dirty="0">
                <a:latin typeface="Algerian" pitchFamily="82" charset="0"/>
                <a:cs typeface="Arial" pitchFamily="34" charset="0"/>
              </a:rPr>
              <a:t>VOID</a:t>
            </a:r>
          </a:p>
          <a:p>
            <a:r>
              <a:rPr lang="en-US" sz="3200" dirty="0">
                <a:latin typeface="Algerian" pitchFamily="82" charset="0"/>
                <a:cs typeface="Arial" pitchFamily="34" charset="0"/>
              </a:rPr>
              <a:t>    ( the  DESKTOp ASSISTANT )   </a:t>
            </a:r>
            <a:endParaRPr lang="en-IN" sz="3200" dirty="0"/>
          </a:p>
        </p:txBody>
      </p:sp>
    </p:spTree>
    <p:extLst>
      <p:ext uri="{BB962C8B-B14F-4D97-AF65-F5344CB8AC3E}">
        <p14:creationId xmlns:p14="http://schemas.microsoft.com/office/powerpoint/2010/main" val="2901798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650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tro">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Metro">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tro">
      <a:fillStyleLst>
        <a:solidFill>
          <a:schemeClr val="phClr"/>
        </a:solidFill>
        <a:gradFill rotWithShape="1">
          <a:gsLst>
            <a:gs pos="0">
              <a:schemeClr val="phClr">
                <a:tint val="25000"/>
                <a:satMod val="125000"/>
              </a:schemeClr>
            </a:gs>
            <a:gs pos="40000">
              <a:schemeClr val="phClr">
                <a:tint val="55000"/>
                <a:satMod val="130000"/>
              </a:schemeClr>
            </a:gs>
            <a:gs pos="50000">
              <a:schemeClr val="phClr">
                <a:tint val="59000"/>
                <a:satMod val="130000"/>
              </a:schemeClr>
            </a:gs>
            <a:gs pos="65000">
              <a:schemeClr val="phClr">
                <a:tint val="55000"/>
                <a:satMod val="130000"/>
              </a:schemeClr>
            </a:gs>
            <a:gs pos="100000">
              <a:schemeClr val="phClr">
                <a:tint val="20000"/>
                <a:satMod val="125000"/>
              </a:schemeClr>
            </a:gs>
          </a:gsLst>
          <a:lin ang="5400000" scaled="0"/>
        </a:gradFill>
        <a:gradFill rotWithShape="1">
          <a:gsLst>
            <a:gs pos="0">
              <a:schemeClr val="phClr">
                <a:tint val="48000"/>
                <a:satMod val="138000"/>
              </a:schemeClr>
            </a:gs>
            <a:gs pos="25000">
              <a:schemeClr val="phClr">
                <a:tint val="85000"/>
              </a:schemeClr>
            </a:gs>
            <a:gs pos="40000">
              <a:schemeClr val="phClr">
                <a:tint val="92000"/>
              </a:schemeClr>
            </a:gs>
            <a:gs pos="50000">
              <a:schemeClr val="phClr">
                <a:tint val="93000"/>
              </a:schemeClr>
            </a:gs>
            <a:gs pos="60000">
              <a:schemeClr val="phClr">
                <a:tint val="92000"/>
              </a:schemeClr>
            </a:gs>
            <a:gs pos="75000">
              <a:schemeClr val="phClr">
                <a:tint val="83000"/>
                <a:satMod val="108000"/>
              </a:schemeClr>
            </a:gs>
            <a:gs pos="100000">
              <a:schemeClr val="phClr">
                <a:tint val="48000"/>
                <a:satMod val="150000"/>
              </a:schemeClr>
            </a:gs>
          </a:gsLst>
          <a:lin ang="5400000" scaled="0"/>
        </a:gradFill>
      </a:fillStyleLst>
      <a:lnStyleLst>
        <a:ln w="12000" cap="flat" cmpd="sng" algn="ctr">
          <a:solidFill>
            <a:schemeClr val="ph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glow rad="63500">
              <a:schemeClr val="phClr">
                <a:alpha val="45000"/>
                <a:satMod val="120000"/>
              </a:schemeClr>
            </a:glow>
          </a:effectLst>
        </a:effectStyle>
        <a:effectStyle>
          <a:effectLst>
            <a:glow rad="63500">
              <a:schemeClr val="phClr">
                <a:alpha val="45000"/>
                <a:satMod val="120000"/>
              </a:schemeClr>
            </a:glow>
          </a:effectLst>
          <a:scene3d>
            <a:camera prst="orthographicFront" fov="0">
              <a:rot lat="0" lon="0" rev="0"/>
            </a:camera>
            <a:lightRig rig="brightRoom" dir="tl">
              <a:rot lat="0" lon="0" rev="8700000"/>
            </a:lightRig>
          </a:scene3d>
          <a:sp3d>
            <a:bevelT w="0" h="0"/>
            <a:contourClr>
              <a:schemeClr val="phClr">
                <a:tint val="70000"/>
              </a:schemeClr>
            </a:contourClr>
          </a:sp3d>
        </a:effectStyle>
        <a:effectStyle>
          <a:effectLst>
            <a:glow rad="101500">
              <a:schemeClr val="phClr">
                <a:alpha val="42000"/>
                <a:satMod val="120000"/>
              </a:schemeClr>
            </a:glow>
          </a:effectLst>
          <a:scene3d>
            <a:camera prst="orthographicFront" fov="0">
              <a:rot lat="0" lon="0" rev="0"/>
            </a:camera>
            <a:lightRig rig="glow" dir="t">
              <a:rot lat="0" lon="0" rev="4800000"/>
            </a:lightRig>
          </a:scene3d>
          <a:sp3d prstMaterial="powder">
            <a:bevelT w="50800" h="50800"/>
            <a:contourClr>
              <a:schemeClr val="phClr"/>
            </a:contourClr>
          </a:sp3d>
        </a:effectStyle>
      </a:effectStyleLst>
      <a:bgFillStyleLst>
        <a:solidFill>
          <a:schemeClr val="phClr"/>
        </a:solidFill>
        <a:gradFill rotWithShape="1">
          <a:gsLst>
            <a:gs pos="0">
              <a:schemeClr val="bg1">
                <a:shade val="100000"/>
                <a:satMod val="150000"/>
              </a:schemeClr>
            </a:gs>
            <a:gs pos="65000">
              <a:schemeClr val="bg1">
                <a:shade val="90000"/>
                <a:satMod val="375000"/>
              </a:schemeClr>
            </a:gs>
            <a:gs pos="100000">
              <a:schemeClr val="phClr">
                <a:tint val="88000"/>
                <a:satMod val="400000"/>
              </a:schemeClr>
            </a:gs>
          </a:gsLst>
          <a:lin ang="5400000" scaled="0"/>
        </a:gradFill>
        <a:blipFill>
          <a:blip xmlns:r="http://schemas.openxmlformats.org/officeDocument/2006/relationships" r:embed="rId1">
            <a:duotone>
              <a:schemeClr val="phClr">
                <a:shade val="40000"/>
                <a:satMod val="180000"/>
              </a:schemeClr>
              <a:schemeClr val="phClr">
                <a:tint val="90000"/>
                <a:satMod val="200000"/>
              </a:schemeClr>
            </a:duotone>
          </a:blip>
          <a:tile tx="0" ty="0" sx="80000" sy="8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Metro</Template>
  <TotalTime>142</TotalTime>
  <Words>571</Words>
  <Application>Microsoft Office PowerPoint</Application>
  <PresentationFormat>On-screen Show (4:3)</PresentationFormat>
  <Paragraphs>49</Paragraphs>
  <Slides>12</Slides>
  <Notes>0</Notes>
  <HiddenSlides>0</HiddenSlides>
  <MMClips>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12</vt:i4>
      </vt:variant>
    </vt:vector>
  </HeadingPairs>
  <TitlesOfParts>
    <vt:vector size="24" baseType="lpstr">
      <vt:lpstr>Agency FB</vt:lpstr>
      <vt:lpstr>Algerian</vt:lpstr>
      <vt:lpstr>Arial Black</vt:lpstr>
      <vt:lpstr>Arial Rounded MT Bold</vt:lpstr>
      <vt:lpstr>Bahnschrift Condensed</vt:lpstr>
      <vt:lpstr>Bahnschrift SemiBold</vt:lpstr>
      <vt:lpstr>Consolas</vt:lpstr>
      <vt:lpstr>Corbel</vt:lpstr>
      <vt:lpstr>Wingdings</vt:lpstr>
      <vt:lpstr>Wingdings 2</vt:lpstr>
      <vt:lpstr>Wingdings 3</vt:lpstr>
      <vt:lpstr>Metro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dc:creator>
  <cp:lastModifiedBy>ABHIJEET SINGH</cp:lastModifiedBy>
  <cp:revision>15</cp:revision>
  <dcterms:created xsi:type="dcterms:W3CDTF">2021-12-11T15:23:22Z</dcterms:created>
  <dcterms:modified xsi:type="dcterms:W3CDTF">2021-12-10T17:42:52Z</dcterms:modified>
</cp:coreProperties>
</file>

<file path=docProps/thumbnail.jpeg>
</file>